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2" r:id="rId6"/>
  </p:sldMasterIdLst>
  <p:notesMasterIdLst>
    <p:notesMasterId r:id="rId23"/>
  </p:notesMasterIdLst>
  <p:sldIdLst>
    <p:sldId id="264" r:id="rId7"/>
    <p:sldId id="318" r:id="rId8"/>
    <p:sldId id="319" r:id="rId9"/>
    <p:sldId id="266" r:id="rId10"/>
    <p:sldId id="269" r:id="rId11"/>
    <p:sldId id="270" r:id="rId12"/>
    <p:sldId id="271" r:id="rId13"/>
    <p:sldId id="272" r:id="rId14"/>
    <p:sldId id="267" r:id="rId15"/>
    <p:sldId id="268" r:id="rId16"/>
    <p:sldId id="273"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003E7E"/>
    <a:srgbClr val="8CD2F4"/>
    <a:srgbClr val="5F6062"/>
    <a:srgbClr val="009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44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n Rix" userId="24ec8e34-bf9f-4f9b-a2c7-839b93b63bc7" providerId="ADAL" clId="{5741AAB9-9173-4D85-B4C3-F06526E0FE2C}"/>
    <pc:docChg chg="delSld">
      <pc:chgData name="Glenn Rix" userId="24ec8e34-bf9f-4f9b-a2c7-839b93b63bc7" providerId="ADAL" clId="{5741AAB9-9173-4D85-B4C3-F06526E0FE2C}" dt="2020-06-05T15:49:25.031" v="39" actId="2696"/>
      <pc:docMkLst>
        <pc:docMk/>
      </pc:docMkLst>
      <pc:sldChg chg="del">
        <pc:chgData name="Glenn Rix" userId="24ec8e34-bf9f-4f9b-a2c7-839b93b63bc7" providerId="ADAL" clId="{5741AAB9-9173-4D85-B4C3-F06526E0FE2C}" dt="2020-06-05T15:49:24.173" v="0" actId="2696"/>
        <pc:sldMkLst>
          <pc:docMk/>
          <pc:sldMk cId="503314640" sldId="279"/>
        </pc:sldMkLst>
      </pc:sldChg>
      <pc:sldChg chg="del">
        <pc:chgData name="Glenn Rix" userId="24ec8e34-bf9f-4f9b-a2c7-839b93b63bc7" providerId="ADAL" clId="{5741AAB9-9173-4D85-B4C3-F06526E0FE2C}" dt="2020-06-05T15:49:24.180" v="1" actId="2696"/>
        <pc:sldMkLst>
          <pc:docMk/>
          <pc:sldMk cId="1537865435" sldId="280"/>
        </pc:sldMkLst>
      </pc:sldChg>
      <pc:sldChg chg="del">
        <pc:chgData name="Glenn Rix" userId="24ec8e34-bf9f-4f9b-a2c7-839b93b63bc7" providerId="ADAL" clId="{5741AAB9-9173-4D85-B4C3-F06526E0FE2C}" dt="2020-06-05T15:49:24.261" v="3" actId="2696"/>
        <pc:sldMkLst>
          <pc:docMk/>
          <pc:sldMk cId="2552854695" sldId="281"/>
        </pc:sldMkLst>
      </pc:sldChg>
      <pc:sldChg chg="del">
        <pc:chgData name="Glenn Rix" userId="24ec8e34-bf9f-4f9b-a2c7-839b93b63bc7" providerId="ADAL" clId="{5741AAB9-9173-4D85-B4C3-F06526E0FE2C}" dt="2020-06-05T15:49:24.297" v="4" actId="2696"/>
        <pc:sldMkLst>
          <pc:docMk/>
          <pc:sldMk cId="2007013131" sldId="282"/>
        </pc:sldMkLst>
      </pc:sldChg>
      <pc:sldChg chg="del">
        <pc:chgData name="Glenn Rix" userId="24ec8e34-bf9f-4f9b-a2c7-839b93b63bc7" providerId="ADAL" clId="{5741AAB9-9173-4D85-B4C3-F06526E0FE2C}" dt="2020-06-05T15:49:24.322" v="5" actId="2696"/>
        <pc:sldMkLst>
          <pc:docMk/>
          <pc:sldMk cId="861474812" sldId="283"/>
        </pc:sldMkLst>
      </pc:sldChg>
      <pc:sldChg chg="del">
        <pc:chgData name="Glenn Rix" userId="24ec8e34-bf9f-4f9b-a2c7-839b93b63bc7" providerId="ADAL" clId="{5741AAB9-9173-4D85-B4C3-F06526E0FE2C}" dt="2020-06-05T15:49:24.343" v="7" actId="2696"/>
        <pc:sldMkLst>
          <pc:docMk/>
          <pc:sldMk cId="1080724208" sldId="284"/>
        </pc:sldMkLst>
      </pc:sldChg>
      <pc:sldChg chg="del">
        <pc:chgData name="Glenn Rix" userId="24ec8e34-bf9f-4f9b-a2c7-839b93b63bc7" providerId="ADAL" clId="{5741AAB9-9173-4D85-B4C3-F06526E0FE2C}" dt="2020-06-05T15:49:24.348" v="8" actId="2696"/>
        <pc:sldMkLst>
          <pc:docMk/>
          <pc:sldMk cId="3430470924" sldId="285"/>
        </pc:sldMkLst>
      </pc:sldChg>
      <pc:sldChg chg="del">
        <pc:chgData name="Glenn Rix" userId="24ec8e34-bf9f-4f9b-a2c7-839b93b63bc7" providerId="ADAL" clId="{5741AAB9-9173-4D85-B4C3-F06526E0FE2C}" dt="2020-06-05T15:49:24.366" v="9" actId="2696"/>
        <pc:sldMkLst>
          <pc:docMk/>
          <pc:sldMk cId="1579999137" sldId="286"/>
        </pc:sldMkLst>
      </pc:sldChg>
      <pc:sldChg chg="del">
        <pc:chgData name="Glenn Rix" userId="24ec8e34-bf9f-4f9b-a2c7-839b93b63bc7" providerId="ADAL" clId="{5741AAB9-9173-4D85-B4C3-F06526E0FE2C}" dt="2020-06-05T15:49:24.445" v="10" actId="2696"/>
        <pc:sldMkLst>
          <pc:docMk/>
          <pc:sldMk cId="3950048250" sldId="287"/>
        </pc:sldMkLst>
      </pc:sldChg>
      <pc:sldChg chg="del">
        <pc:chgData name="Glenn Rix" userId="24ec8e34-bf9f-4f9b-a2c7-839b93b63bc7" providerId="ADAL" clId="{5741AAB9-9173-4D85-B4C3-F06526E0FE2C}" dt="2020-06-05T15:49:24.555" v="11" actId="2696"/>
        <pc:sldMkLst>
          <pc:docMk/>
          <pc:sldMk cId="1412607338" sldId="288"/>
        </pc:sldMkLst>
      </pc:sldChg>
      <pc:sldChg chg="del">
        <pc:chgData name="Glenn Rix" userId="24ec8e34-bf9f-4f9b-a2c7-839b93b63bc7" providerId="ADAL" clId="{5741AAB9-9173-4D85-B4C3-F06526E0FE2C}" dt="2020-06-05T15:49:24.639" v="12" actId="2696"/>
        <pc:sldMkLst>
          <pc:docMk/>
          <pc:sldMk cId="3755835630" sldId="289"/>
        </pc:sldMkLst>
      </pc:sldChg>
      <pc:sldChg chg="del">
        <pc:chgData name="Glenn Rix" userId="24ec8e34-bf9f-4f9b-a2c7-839b93b63bc7" providerId="ADAL" clId="{5741AAB9-9173-4D85-B4C3-F06526E0FE2C}" dt="2020-06-05T15:49:24.691" v="13" actId="2696"/>
        <pc:sldMkLst>
          <pc:docMk/>
          <pc:sldMk cId="2865278063" sldId="290"/>
        </pc:sldMkLst>
      </pc:sldChg>
      <pc:sldChg chg="del">
        <pc:chgData name="Glenn Rix" userId="24ec8e34-bf9f-4f9b-a2c7-839b93b63bc7" providerId="ADAL" clId="{5741AAB9-9173-4D85-B4C3-F06526E0FE2C}" dt="2020-06-05T15:49:24.697" v="14" actId="2696"/>
        <pc:sldMkLst>
          <pc:docMk/>
          <pc:sldMk cId="1426877778" sldId="291"/>
        </pc:sldMkLst>
      </pc:sldChg>
      <pc:sldChg chg="del">
        <pc:chgData name="Glenn Rix" userId="24ec8e34-bf9f-4f9b-a2c7-839b93b63bc7" providerId="ADAL" clId="{5741AAB9-9173-4D85-B4C3-F06526E0FE2C}" dt="2020-06-05T15:49:24.701" v="15" actId="2696"/>
        <pc:sldMkLst>
          <pc:docMk/>
          <pc:sldMk cId="3755796621" sldId="292"/>
        </pc:sldMkLst>
      </pc:sldChg>
      <pc:sldChg chg="del">
        <pc:chgData name="Glenn Rix" userId="24ec8e34-bf9f-4f9b-a2c7-839b93b63bc7" providerId="ADAL" clId="{5741AAB9-9173-4D85-B4C3-F06526E0FE2C}" dt="2020-06-05T15:49:24.707" v="16" actId="2696"/>
        <pc:sldMkLst>
          <pc:docMk/>
          <pc:sldMk cId="1948357656" sldId="293"/>
        </pc:sldMkLst>
      </pc:sldChg>
      <pc:sldChg chg="del">
        <pc:chgData name="Glenn Rix" userId="24ec8e34-bf9f-4f9b-a2c7-839b93b63bc7" providerId="ADAL" clId="{5741AAB9-9173-4D85-B4C3-F06526E0FE2C}" dt="2020-06-05T15:49:24.712" v="17" actId="2696"/>
        <pc:sldMkLst>
          <pc:docMk/>
          <pc:sldMk cId="163807472" sldId="294"/>
        </pc:sldMkLst>
      </pc:sldChg>
      <pc:sldChg chg="del">
        <pc:chgData name="Glenn Rix" userId="24ec8e34-bf9f-4f9b-a2c7-839b93b63bc7" providerId="ADAL" clId="{5741AAB9-9173-4D85-B4C3-F06526E0FE2C}" dt="2020-06-05T15:49:24.720" v="18" actId="2696"/>
        <pc:sldMkLst>
          <pc:docMk/>
          <pc:sldMk cId="4143113153" sldId="295"/>
        </pc:sldMkLst>
      </pc:sldChg>
      <pc:sldChg chg="del">
        <pc:chgData name="Glenn Rix" userId="24ec8e34-bf9f-4f9b-a2c7-839b93b63bc7" providerId="ADAL" clId="{5741AAB9-9173-4D85-B4C3-F06526E0FE2C}" dt="2020-06-05T15:49:24.725" v="19" actId="2696"/>
        <pc:sldMkLst>
          <pc:docMk/>
          <pc:sldMk cId="2186293482" sldId="296"/>
        </pc:sldMkLst>
      </pc:sldChg>
      <pc:sldChg chg="del">
        <pc:chgData name="Glenn Rix" userId="24ec8e34-bf9f-4f9b-a2c7-839b93b63bc7" providerId="ADAL" clId="{5741AAB9-9173-4D85-B4C3-F06526E0FE2C}" dt="2020-06-05T15:49:24.738" v="20" actId="2696"/>
        <pc:sldMkLst>
          <pc:docMk/>
          <pc:sldMk cId="1732083796" sldId="297"/>
        </pc:sldMkLst>
      </pc:sldChg>
      <pc:sldChg chg="del">
        <pc:chgData name="Glenn Rix" userId="24ec8e34-bf9f-4f9b-a2c7-839b93b63bc7" providerId="ADAL" clId="{5741AAB9-9173-4D85-B4C3-F06526E0FE2C}" dt="2020-06-05T15:49:24.801" v="22" actId="2696"/>
        <pc:sldMkLst>
          <pc:docMk/>
          <pc:sldMk cId="145944551" sldId="298"/>
        </pc:sldMkLst>
      </pc:sldChg>
      <pc:sldChg chg="del">
        <pc:chgData name="Glenn Rix" userId="24ec8e34-bf9f-4f9b-a2c7-839b93b63bc7" providerId="ADAL" clId="{5741AAB9-9173-4D85-B4C3-F06526E0FE2C}" dt="2020-06-05T15:49:24.856" v="23" actId="2696"/>
        <pc:sldMkLst>
          <pc:docMk/>
          <pc:sldMk cId="2908857821" sldId="299"/>
        </pc:sldMkLst>
      </pc:sldChg>
      <pc:sldChg chg="del">
        <pc:chgData name="Glenn Rix" userId="24ec8e34-bf9f-4f9b-a2c7-839b93b63bc7" providerId="ADAL" clId="{5741AAB9-9173-4D85-B4C3-F06526E0FE2C}" dt="2020-06-05T15:49:24.867" v="24" actId="2696"/>
        <pc:sldMkLst>
          <pc:docMk/>
          <pc:sldMk cId="3401268798" sldId="300"/>
        </pc:sldMkLst>
      </pc:sldChg>
      <pc:sldChg chg="del">
        <pc:chgData name="Glenn Rix" userId="24ec8e34-bf9f-4f9b-a2c7-839b93b63bc7" providerId="ADAL" clId="{5741AAB9-9173-4D85-B4C3-F06526E0FE2C}" dt="2020-06-05T15:49:24.872" v="25" actId="2696"/>
        <pc:sldMkLst>
          <pc:docMk/>
          <pc:sldMk cId="1309141252" sldId="301"/>
        </pc:sldMkLst>
      </pc:sldChg>
      <pc:sldChg chg="del">
        <pc:chgData name="Glenn Rix" userId="24ec8e34-bf9f-4f9b-a2c7-839b93b63bc7" providerId="ADAL" clId="{5741AAB9-9173-4D85-B4C3-F06526E0FE2C}" dt="2020-06-05T15:49:24.897" v="26" actId="2696"/>
        <pc:sldMkLst>
          <pc:docMk/>
          <pc:sldMk cId="522863523" sldId="302"/>
        </pc:sldMkLst>
      </pc:sldChg>
      <pc:sldChg chg="del">
        <pc:chgData name="Glenn Rix" userId="24ec8e34-bf9f-4f9b-a2c7-839b93b63bc7" providerId="ADAL" clId="{5741AAB9-9173-4D85-B4C3-F06526E0FE2C}" dt="2020-06-05T15:49:24.927" v="27" actId="2696"/>
        <pc:sldMkLst>
          <pc:docMk/>
          <pc:sldMk cId="2124138731" sldId="303"/>
        </pc:sldMkLst>
      </pc:sldChg>
      <pc:sldChg chg="del">
        <pc:chgData name="Glenn Rix" userId="24ec8e34-bf9f-4f9b-a2c7-839b93b63bc7" providerId="ADAL" clId="{5741AAB9-9173-4D85-B4C3-F06526E0FE2C}" dt="2020-06-05T15:49:24.931" v="28" actId="2696"/>
        <pc:sldMkLst>
          <pc:docMk/>
          <pc:sldMk cId="1424467361" sldId="304"/>
        </pc:sldMkLst>
      </pc:sldChg>
      <pc:sldChg chg="del">
        <pc:chgData name="Glenn Rix" userId="24ec8e34-bf9f-4f9b-a2c7-839b93b63bc7" providerId="ADAL" clId="{5741AAB9-9173-4D85-B4C3-F06526E0FE2C}" dt="2020-06-05T15:49:24.934" v="29" actId="2696"/>
        <pc:sldMkLst>
          <pc:docMk/>
          <pc:sldMk cId="2140078948" sldId="305"/>
        </pc:sldMkLst>
      </pc:sldChg>
      <pc:sldChg chg="del">
        <pc:chgData name="Glenn Rix" userId="24ec8e34-bf9f-4f9b-a2c7-839b93b63bc7" providerId="ADAL" clId="{5741AAB9-9173-4D85-B4C3-F06526E0FE2C}" dt="2020-06-05T15:49:24.939" v="30" actId="2696"/>
        <pc:sldMkLst>
          <pc:docMk/>
          <pc:sldMk cId="229061606" sldId="306"/>
        </pc:sldMkLst>
      </pc:sldChg>
      <pc:sldChg chg="del">
        <pc:chgData name="Glenn Rix" userId="24ec8e34-bf9f-4f9b-a2c7-839b93b63bc7" providerId="ADAL" clId="{5741AAB9-9173-4D85-B4C3-F06526E0FE2C}" dt="2020-06-05T15:49:24.959" v="35" actId="2696"/>
        <pc:sldMkLst>
          <pc:docMk/>
          <pc:sldMk cId="767517511" sldId="307"/>
        </pc:sldMkLst>
      </pc:sldChg>
      <pc:sldChg chg="del">
        <pc:chgData name="Glenn Rix" userId="24ec8e34-bf9f-4f9b-a2c7-839b93b63bc7" providerId="ADAL" clId="{5741AAB9-9173-4D85-B4C3-F06526E0FE2C}" dt="2020-06-05T15:49:24.955" v="34" actId="2696"/>
        <pc:sldMkLst>
          <pc:docMk/>
          <pc:sldMk cId="3917056515" sldId="309"/>
        </pc:sldMkLst>
      </pc:sldChg>
      <pc:sldChg chg="del">
        <pc:chgData name="Glenn Rix" userId="24ec8e34-bf9f-4f9b-a2c7-839b93b63bc7" providerId="ADAL" clId="{5741AAB9-9173-4D85-B4C3-F06526E0FE2C}" dt="2020-06-05T15:49:24.760" v="21" actId="2696"/>
        <pc:sldMkLst>
          <pc:docMk/>
          <pc:sldMk cId="2592050754" sldId="310"/>
        </pc:sldMkLst>
      </pc:sldChg>
      <pc:sldChg chg="del">
        <pc:chgData name="Glenn Rix" userId="24ec8e34-bf9f-4f9b-a2c7-839b93b63bc7" providerId="ADAL" clId="{5741AAB9-9173-4D85-B4C3-F06526E0FE2C}" dt="2020-06-05T15:49:24.943" v="31" actId="2696"/>
        <pc:sldMkLst>
          <pc:docMk/>
          <pc:sldMk cId="2142855260" sldId="311"/>
        </pc:sldMkLst>
      </pc:sldChg>
      <pc:sldChg chg="del">
        <pc:chgData name="Glenn Rix" userId="24ec8e34-bf9f-4f9b-a2c7-839b93b63bc7" providerId="ADAL" clId="{5741AAB9-9173-4D85-B4C3-F06526E0FE2C}" dt="2020-06-05T15:49:24.947" v="32" actId="2696"/>
        <pc:sldMkLst>
          <pc:docMk/>
          <pc:sldMk cId="3263318012" sldId="312"/>
        </pc:sldMkLst>
      </pc:sldChg>
      <pc:sldChg chg="del">
        <pc:chgData name="Glenn Rix" userId="24ec8e34-bf9f-4f9b-a2c7-839b93b63bc7" providerId="ADAL" clId="{5741AAB9-9173-4D85-B4C3-F06526E0FE2C}" dt="2020-06-05T15:49:24.950" v="33" actId="2696"/>
        <pc:sldMkLst>
          <pc:docMk/>
          <pc:sldMk cId="3365585948" sldId="313"/>
        </pc:sldMkLst>
      </pc:sldChg>
      <pc:sldChg chg="del">
        <pc:chgData name="Glenn Rix" userId="24ec8e34-bf9f-4f9b-a2c7-839b93b63bc7" providerId="ADAL" clId="{5741AAB9-9173-4D85-B4C3-F06526E0FE2C}" dt="2020-06-05T15:49:24.975" v="36" actId="2696"/>
        <pc:sldMkLst>
          <pc:docMk/>
          <pc:sldMk cId="2609932655" sldId="314"/>
        </pc:sldMkLst>
      </pc:sldChg>
      <pc:sldChg chg="del">
        <pc:chgData name="Glenn Rix" userId="24ec8e34-bf9f-4f9b-a2c7-839b93b63bc7" providerId="ADAL" clId="{5741AAB9-9173-4D85-B4C3-F06526E0FE2C}" dt="2020-06-05T15:49:24.988" v="37" actId="2696"/>
        <pc:sldMkLst>
          <pc:docMk/>
          <pc:sldMk cId="3225990825" sldId="315"/>
        </pc:sldMkLst>
      </pc:sldChg>
      <pc:sldChg chg="del">
        <pc:chgData name="Glenn Rix" userId="24ec8e34-bf9f-4f9b-a2c7-839b93b63bc7" providerId="ADAL" clId="{5741AAB9-9173-4D85-B4C3-F06526E0FE2C}" dt="2020-06-05T15:49:25.008" v="38" actId="2696"/>
        <pc:sldMkLst>
          <pc:docMk/>
          <pc:sldMk cId="3897658031" sldId="316"/>
        </pc:sldMkLst>
      </pc:sldChg>
      <pc:sldChg chg="del">
        <pc:chgData name="Glenn Rix" userId="24ec8e34-bf9f-4f9b-a2c7-839b93b63bc7" providerId="ADAL" clId="{5741AAB9-9173-4D85-B4C3-F06526E0FE2C}" dt="2020-06-05T15:49:25.031" v="39" actId="2696"/>
        <pc:sldMkLst>
          <pc:docMk/>
          <pc:sldMk cId="2734239374" sldId="317"/>
        </pc:sldMkLst>
      </pc:sldChg>
      <pc:sldChg chg="del">
        <pc:chgData name="Glenn Rix" userId="24ec8e34-bf9f-4f9b-a2c7-839b93b63bc7" providerId="ADAL" clId="{5741AAB9-9173-4D85-B4C3-F06526E0FE2C}" dt="2020-06-05T15:49:24.204" v="2" actId="2696"/>
        <pc:sldMkLst>
          <pc:docMk/>
          <pc:sldMk cId="1111890946" sldId="320"/>
        </pc:sldMkLst>
      </pc:sldChg>
      <pc:sldChg chg="del">
        <pc:chgData name="Glenn Rix" userId="24ec8e34-bf9f-4f9b-a2c7-839b93b63bc7" providerId="ADAL" clId="{5741AAB9-9173-4D85-B4C3-F06526E0FE2C}" dt="2020-06-05T15:49:24.339" v="6" actId="2696"/>
        <pc:sldMkLst>
          <pc:docMk/>
          <pc:sldMk cId="250755775" sldId="321"/>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63EE1-4A13-4CA0-A724-A74ABB30FF65}" type="datetimeFigureOut">
              <a:rPr lang="en-US" smtClean="0"/>
              <a:t>6/3/2020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D6F22-FAB6-4BE6-B7AB-2EA84C0C02B0}" type="slidenum">
              <a:rPr lang="en-US" smtClean="0"/>
              <a:t>‹#›</a:t>
            </a:fld>
            <a:endParaRPr lang="en-US" dirty="0"/>
          </a:p>
        </p:txBody>
      </p:sp>
    </p:spTree>
    <p:extLst>
      <p:ext uri="{BB962C8B-B14F-4D97-AF65-F5344CB8AC3E}">
        <p14:creationId xmlns:p14="http://schemas.microsoft.com/office/powerpoint/2010/main" val="384289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1"/>
            <a:ext cx="6829426" cy="6858000"/>
          </a:xfrm>
          <a:prstGeom prst="rect">
            <a:avLst/>
          </a:prstGeom>
        </p:spPr>
      </p:pic>
      <p:sp>
        <p:nvSpPr>
          <p:cNvPr id="18" name="Rectangle 17"/>
          <p:cNvSpPr/>
          <p:nvPr userDrawn="1"/>
        </p:nvSpPr>
        <p:spPr>
          <a:xfrm>
            <a:off x="0" y="1"/>
            <a:ext cx="9143999" cy="5676420"/>
          </a:xfrm>
          <a:prstGeom prst="rect">
            <a:avLst/>
          </a:prstGeom>
          <a:solidFill>
            <a:srgbClr val="003E7E">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0826" y="4267046"/>
            <a:ext cx="1972056" cy="629901"/>
          </a:xfrm>
          <a:prstGeom prst="rect">
            <a:avLst/>
          </a:prstGeom>
        </p:spPr>
      </p:pic>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3882" y="5350751"/>
            <a:ext cx="559000" cy="559000"/>
          </a:xfrm>
          <a:prstGeom prst="rect">
            <a:avLst/>
          </a:prstGeom>
        </p:spPr>
      </p:pic>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00826" y="5350751"/>
            <a:ext cx="559000" cy="559000"/>
          </a:xfrm>
          <a:prstGeom prst="rect">
            <a:avLst/>
          </a:prstGeom>
        </p:spPr>
      </p:pic>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23875" y="5350751"/>
            <a:ext cx="559000" cy="559000"/>
          </a:xfrm>
          <a:prstGeom prst="rect">
            <a:avLst/>
          </a:prstGeom>
        </p:spPr>
      </p:pic>
      <p:sp>
        <p:nvSpPr>
          <p:cNvPr id="2" name="Title 1"/>
          <p:cNvSpPr>
            <a:spLocks noGrp="1"/>
          </p:cNvSpPr>
          <p:nvPr>
            <p:ph type="ctrTitle"/>
          </p:nvPr>
        </p:nvSpPr>
        <p:spPr>
          <a:xfrm>
            <a:off x="609168" y="4114801"/>
            <a:ext cx="5372986" cy="762000"/>
          </a:xfrm>
        </p:spPr>
        <p:txBody>
          <a:bodyPr/>
          <a:lstStyle/>
          <a:p>
            <a:r>
              <a:rPr lang="en-US" dirty="0"/>
              <a:t>Click to edit Master title</a:t>
            </a:r>
          </a:p>
        </p:txBody>
      </p:sp>
      <p:sp>
        <p:nvSpPr>
          <p:cNvPr id="3" name="Subtitle 2"/>
          <p:cNvSpPr>
            <a:spLocks noGrp="1"/>
          </p:cNvSpPr>
          <p:nvPr>
            <p:ph type="subTitle" idx="1" hasCustomPrompt="1"/>
          </p:nvPr>
        </p:nvSpPr>
        <p:spPr>
          <a:xfrm>
            <a:off x="609168" y="5029203"/>
            <a:ext cx="5404077" cy="256306"/>
          </a:xfrm>
        </p:spPr>
        <p:txBody>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p:txBody>
      </p:sp>
      <p:sp>
        <p:nvSpPr>
          <p:cNvPr id="27" name="Text Placeholder 26"/>
          <p:cNvSpPr>
            <a:spLocks noGrp="1"/>
          </p:cNvSpPr>
          <p:nvPr>
            <p:ph type="body" sz="quarter" idx="10" hasCustomPrompt="1"/>
          </p:nvPr>
        </p:nvSpPr>
        <p:spPr>
          <a:xfrm>
            <a:off x="609168" y="5313076"/>
            <a:ext cx="5403705" cy="332652"/>
          </a:xfrm>
        </p:spPr>
        <p:txBody>
          <a:bodyPr>
            <a:normAutofit/>
          </a:bodyPr>
          <a:lstStyle>
            <a:lvl1pPr marL="0" indent="0">
              <a:buFontTx/>
              <a:buNone/>
              <a:defRPr sz="1200" baseline="0">
                <a:solidFill>
                  <a:schemeClr val="bg1"/>
                </a:solidFill>
              </a:defRPr>
            </a:lvl1pPr>
          </a:lstStyle>
          <a:p>
            <a:pPr lvl="0"/>
            <a:r>
              <a:rPr lang="en-US" dirty="0"/>
              <a:t>Click to add presenter name and date | xx.xx.2016</a:t>
            </a:r>
          </a:p>
        </p:txBody>
      </p:sp>
      <p:sp>
        <p:nvSpPr>
          <p:cNvPr id="29" name="Picture Placeholder 28"/>
          <p:cNvSpPr>
            <a:spLocks noGrp="1"/>
          </p:cNvSpPr>
          <p:nvPr>
            <p:ph type="pic" sz="quarter" idx="11" hasCustomPrompt="1"/>
          </p:nvPr>
        </p:nvSpPr>
        <p:spPr>
          <a:xfrm>
            <a:off x="601495" y="762000"/>
            <a:ext cx="8215312" cy="3074988"/>
          </a:xfrm>
        </p:spPr>
        <p:txBody>
          <a:bodyPr/>
          <a:lstStyle>
            <a:lvl1pPr>
              <a:defRPr baseline="0"/>
            </a:lvl1pPr>
          </a:lstStyle>
          <a:p>
            <a:r>
              <a:rPr lang="en-US" dirty="0"/>
              <a:t>Insert horizontal image in this space</a:t>
            </a:r>
          </a:p>
        </p:txBody>
      </p:sp>
    </p:spTree>
    <p:extLst>
      <p:ext uri="{BB962C8B-B14F-4D97-AF65-F5344CB8AC3E}">
        <p14:creationId xmlns:p14="http://schemas.microsoft.com/office/powerpoint/2010/main" val="1467830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1"/>
            <a:ext cx="5103098" cy="5124449"/>
          </a:xfrm>
          <a:prstGeom prst="rect">
            <a:avLst/>
          </a:prstGeom>
        </p:spPr>
      </p:pic>
      <p:sp>
        <p:nvSpPr>
          <p:cNvPr id="3" name="Rectangle 2"/>
          <p:cNvSpPr/>
          <p:nvPr userDrawn="1"/>
        </p:nvSpPr>
        <p:spPr>
          <a:xfrm>
            <a:off x="0" y="0"/>
            <a:ext cx="9144000" cy="5153025"/>
          </a:xfrm>
          <a:prstGeom prst="rect">
            <a:avLst/>
          </a:prstGeom>
          <a:solidFill>
            <a:srgbClr val="0096D6">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5627871" y="4724400"/>
            <a:ext cx="2783095" cy="797805"/>
            <a:chOff x="5309663" y="4709382"/>
            <a:chExt cx="3101304" cy="88902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944" y="4709382"/>
              <a:ext cx="889023" cy="889023"/>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9663" y="4709382"/>
              <a:ext cx="889023" cy="88902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5804" y="4709382"/>
              <a:ext cx="889023" cy="889023"/>
            </a:xfrm>
            <a:prstGeom prst="rect">
              <a:avLst/>
            </a:prstGeom>
            <a:effectLst>
              <a:outerShdw blurRad="50800" dist="38100" dir="2700000" algn="tl" rotWithShape="0">
                <a:prstClr val="black">
                  <a:alpha val="40000"/>
                </a:prstClr>
              </a:outerShdw>
            </a:effectLst>
          </p:spPr>
        </p:pic>
      </p:grpSp>
      <p:sp>
        <p:nvSpPr>
          <p:cNvPr id="10" name="Text Placeholder 9"/>
          <p:cNvSpPr>
            <a:spLocks noGrp="1"/>
          </p:cNvSpPr>
          <p:nvPr>
            <p:ph type="body" sz="quarter" idx="10" hasCustomPrompt="1"/>
          </p:nvPr>
        </p:nvSpPr>
        <p:spPr>
          <a:xfrm>
            <a:off x="2847109" y="2424112"/>
            <a:ext cx="5867399" cy="769937"/>
          </a:xfrm>
          <a:prstGeom prst="rect">
            <a:avLst/>
          </a:prstGeom>
        </p:spPr>
        <p:txBody>
          <a:bodyPr/>
          <a:lstStyle>
            <a:lvl1pPr marL="0" indent="0" algn="r">
              <a:buNone/>
              <a:defRPr sz="2600">
                <a:solidFill>
                  <a:schemeClr val="bg1"/>
                </a:solidFill>
                <a:latin typeface="Arial" panose="020B0604020202020204" pitchFamily="34" charset="0"/>
                <a:cs typeface="Arial" panose="020B0604020202020204" pitchFamily="34" charset="0"/>
              </a:defRPr>
            </a:lvl1pPr>
          </a:lstStyle>
          <a:p>
            <a:pPr lvl="0"/>
            <a:r>
              <a:rPr lang="en-US" dirty="0"/>
              <a:t>Click to edit divider slide text</a:t>
            </a:r>
          </a:p>
        </p:txBody>
      </p:sp>
    </p:spTree>
    <p:extLst>
      <p:ext uri="{BB962C8B-B14F-4D97-AF65-F5344CB8AC3E}">
        <p14:creationId xmlns:p14="http://schemas.microsoft.com/office/powerpoint/2010/main" val="129161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1"/>
            <a:ext cx="5103098" cy="5124449"/>
          </a:xfrm>
          <a:prstGeom prst="rect">
            <a:avLst/>
          </a:prstGeom>
        </p:spPr>
      </p:pic>
      <p:sp>
        <p:nvSpPr>
          <p:cNvPr id="9" name="Rectangle 8"/>
          <p:cNvSpPr/>
          <p:nvPr userDrawn="1"/>
        </p:nvSpPr>
        <p:spPr>
          <a:xfrm>
            <a:off x="0" y="0"/>
            <a:ext cx="9144000" cy="5153025"/>
          </a:xfrm>
          <a:prstGeom prst="rect">
            <a:avLst/>
          </a:prstGeom>
          <a:solidFill>
            <a:srgbClr val="5E9732">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5627871" y="4724400"/>
            <a:ext cx="2783095" cy="797805"/>
            <a:chOff x="5309663" y="4709382"/>
            <a:chExt cx="3101304" cy="88902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944" y="4709382"/>
              <a:ext cx="889023" cy="889023"/>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9663" y="4709382"/>
              <a:ext cx="889023" cy="88902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5804" y="4709382"/>
              <a:ext cx="889023" cy="889023"/>
            </a:xfrm>
            <a:prstGeom prst="rect">
              <a:avLst/>
            </a:prstGeom>
            <a:effectLst>
              <a:outerShdw blurRad="50800" dist="38100" dir="2700000" algn="tl" rotWithShape="0">
                <a:prstClr val="black">
                  <a:alpha val="40000"/>
                </a:prstClr>
              </a:outerShdw>
            </a:effectLst>
          </p:spPr>
        </p:pic>
      </p:grpSp>
      <p:sp>
        <p:nvSpPr>
          <p:cNvPr id="10" name="Text Placeholder 9"/>
          <p:cNvSpPr>
            <a:spLocks noGrp="1"/>
          </p:cNvSpPr>
          <p:nvPr>
            <p:ph type="body" sz="quarter" idx="10" hasCustomPrompt="1"/>
          </p:nvPr>
        </p:nvSpPr>
        <p:spPr>
          <a:xfrm>
            <a:off x="2847109" y="2424112"/>
            <a:ext cx="5867399" cy="769937"/>
          </a:xfrm>
          <a:prstGeom prst="rect">
            <a:avLst/>
          </a:prstGeom>
        </p:spPr>
        <p:txBody>
          <a:bodyPr/>
          <a:lstStyle>
            <a:lvl1pPr marL="0" indent="0" algn="r">
              <a:buNone/>
              <a:defRPr sz="2600">
                <a:solidFill>
                  <a:schemeClr val="bg1"/>
                </a:solidFill>
                <a:latin typeface="Arial" panose="020B0604020202020204" pitchFamily="34" charset="0"/>
                <a:cs typeface="Arial" panose="020B0604020202020204" pitchFamily="34" charset="0"/>
              </a:defRPr>
            </a:lvl1pPr>
          </a:lstStyle>
          <a:p>
            <a:pPr lvl="0"/>
            <a:r>
              <a:rPr lang="en-US" dirty="0"/>
              <a:t>Click to edit divider slide text</a:t>
            </a:r>
          </a:p>
        </p:txBody>
      </p:sp>
    </p:spTree>
    <p:extLst>
      <p:ext uri="{BB962C8B-B14F-4D97-AF65-F5344CB8AC3E}">
        <p14:creationId xmlns:p14="http://schemas.microsoft.com/office/powerpoint/2010/main" val="1497732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1"/>
            <a:ext cx="5103098" cy="5124449"/>
          </a:xfrm>
          <a:prstGeom prst="rect">
            <a:avLst/>
          </a:prstGeom>
        </p:spPr>
      </p:pic>
      <p:sp>
        <p:nvSpPr>
          <p:cNvPr id="11" name="Rectangle 10"/>
          <p:cNvSpPr/>
          <p:nvPr userDrawn="1"/>
        </p:nvSpPr>
        <p:spPr>
          <a:xfrm>
            <a:off x="0" y="0"/>
            <a:ext cx="9144000" cy="5181599"/>
          </a:xfrm>
          <a:prstGeom prst="rect">
            <a:avLst/>
          </a:prstGeom>
          <a:solidFill>
            <a:srgbClr val="006892">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5627871" y="4724400"/>
            <a:ext cx="2783095" cy="797805"/>
            <a:chOff x="5309663" y="4709382"/>
            <a:chExt cx="3101304" cy="88902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944" y="4709382"/>
              <a:ext cx="889023" cy="889023"/>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9663" y="4709382"/>
              <a:ext cx="889023" cy="88902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5804" y="4709382"/>
              <a:ext cx="889023" cy="889023"/>
            </a:xfrm>
            <a:prstGeom prst="rect">
              <a:avLst/>
            </a:prstGeom>
            <a:effectLst>
              <a:outerShdw blurRad="50800" dist="38100" dir="2700000" algn="tl" rotWithShape="0">
                <a:prstClr val="black">
                  <a:alpha val="40000"/>
                </a:prstClr>
              </a:outerShdw>
            </a:effectLst>
          </p:spPr>
        </p:pic>
      </p:grpSp>
      <p:sp>
        <p:nvSpPr>
          <p:cNvPr id="10" name="Text Placeholder 9"/>
          <p:cNvSpPr>
            <a:spLocks noGrp="1"/>
          </p:cNvSpPr>
          <p:nvPr>
            <p:ph type="body" sz="quarter" idx="10" hasCustomPrompt="1"/>
          </p:nvPr>
        </p:nvSpPr>
        <p:spPr>
          <a:xfrm>
            <a:off x="2847109" y="2424112"/>
            <a:ext cx="5867399" cy="769937"/>
          </a:xfrm>
          <a:prstGeom prst="rect">
            <a:avLst/>
          </a:prstGeom>
        </p:spPr>
        <p:txBody>
          <a:bodyPr/>
          <a:lstStyle>
            <a:lvl1pPr marL="0" indent="0" algn="r">
              <a:buNone/>
              <a:defRPr sz="2600">
                <a:solidFill>
                  <a:schemeClr val="bg1"/>
                </a:solidFill>
                <a:latin typeface="Arial" panose="020B0604020202020204" pitchFamily="34" charset="0"/>
                <a:cs typeface="Arial" panose="020B0604020202020204" pitchFamily="34" charset="0"/>
              </a:defRPr>
            </a:lvl1pPr>
          </a:lstStyle>
          <a:p>
            <a:pPr lvl="0"/>
            <a:r>
              <a:rPr lang="en-US" dirty="0"/>
              <a:t>Click to edit divider slide text</a:t>
            </a:r>
          </a:p>
        </p:txBody>
      </p:sp>
    </p:spTree>
    <p:extLst>
      <p:ext uri="{BB962C8B-B14F-4D97-AF65-F5344CB8AC3E}">
        <p14:creationId xmlns:p14="http://schemas.microsoft.com/office/powerpoint/2010/main" val="39618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0826" y="4267046"/>
            <a:ext cx="1972056" cy="629901"/>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334" t="2469" r="-27514" b="3934"/>
          <a:stretch/>
        </p:blipFill>
        <p:spPr>
          <a:xfrm>
            <a:off x="0" y="1"/>
            <a:ext cx="9144000" cy="6858000"/>
          </a:xfrm>
          <a:prstGeom prst="rect">
            <a:avLst/>
          </a:prstGeom>
        </p:spPr>
      </p:pic>
      <p:sp>
        <p:nvSpPr>
          <p:cNvPr id="14" name="Rectangle 13"/>
          <p:cNvSpPr/>
          <p:nvPr userDrawn="1"/>
        </p:nvSpPr>
        <p:spPr>
          <a:xfrm>
            <a:off x="0" y="1"/>
            <a:ext cx="9143999" cy="5676420"/>
          </a:xfrm>
          <a:prstGeom prst="rect">
            <a:avLst/>
          </a:prstGeom>
          <a:solidFill>
            <a:srgbClr val="003E7E">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7876" y="4305146"/>
            <a:ext cx="1972056" cy="629901"/>
          </a:xfrm>
          <a:prstGeom prst="rect">
            <a:avLst/>
          </a:prstGeom>
        </p:spPr>
      </p:pic>
      <p:grpSp>
        <p:nvGrpSpPr>
          <p:cNvPr id="26" name="Group 25"/>
          <p:cNvGrpSpPr/>
          <p:nvPr userDrawn="1"/>
        </p:nvGrpSpPr>
        <p:grpSpPr>
          <a:xfrm>
            <a:off x="5848351" y="5417426"/>
            <a:ext cx="1972056" cy="559000"/>
            <a:chOff x="6791326" y="1369301"/>
            <a:chExt cx="1972056" cy="559000"/>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4382" y="1369301"/>
              <a:ext cx="559000" cy="559000"/>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1326" y="1369301"/>
              <a:ext cx="559000" cy="559000"/>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4375" y="1369301"/>
              <a:ext cx="559000" cy="559000"/>
            </a:xfrm>
            <a:prstGeom prst="rect">
              <a:avLst/>
            </a:prstGeom>
          </p:spPr>
        </p:pic>
      </p:grpSp>
      <p:sp>
        <p:nvSpPr>
          <p:cNvPr id="2" name="Title 1"/>
          <p:cNvSpPr>
            <a:spLocks noGrp="1"/>
          </p:cNvSpPr>
          <p:nvPr>
            <p:ph type="ctrTitle"/>
          </p:nvPr>
        </p:nvSpPr>
        <p:spPr>
          <a:xfrm>
            <a:off x="4739595" y="1520457"/>
            <a:ext cx="4241372" cy="762000"/>
          </a:xfrm>
        </p:spPr>
        <p:txBody>
          <a:bodyPr/>
          <a:lstStyle>
            <a:lvl1pPr algn="ctr">
              <a:defRPr/>
            </a:lvl1pPr>
          </a:lstStyle>
          <a:p>
            <a:r>
              <a:rPr lang="en-US" dirty="0"/>
              <a:t>Click to edit Master title</a:t>
            </a:r>
          </a:p>
        </p:txBody>
      </p:sp>
      <p:sp>
        <p:nvSpPr>
          <p:cNvPr id="3" name="Subtitle 2"/>
          <p:cNvSpPr>
            <a:spLocks noGrp="1"/>
          </p:cNvSpPr>
          <p:nvPr>
            <p:ph type="subTitle" idx="1" hasCustomPrompt="1"/>
          </p:nvPr>
        </p:nvSpPr>
        <p:spPr>
          <a:xfrm>
            <a:off x="5515680" y="2831807"/>
            <a:ext cx="2689203" cy="256306"/>
          </a:xfrm>
        </p:spPr>
        <p:txBody>
          <a:bodyPr/>
          <a:lstStyle>
            <a:lvl1pPr marL="0" indent="0" algn="ctr">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p:txBody>
      </p:sp>
      <p:sp>
        <p:nvSpPr>
          <p:cNvPr id="27" name="Text Placeholder 26"/>
          <p:cNvSpPr>
            <a:spLocks noGrp="1"/>
          </p:cNvSpPr>
          <p:nvPr>
            <p:ph type="body" sz="quarter" idx="10" hasCustomPrompt="1"/>
          </p:nvPr>
        </p:nvSpPr>
        <p:spPr>
          <a:xfrm>
            <a:off x="4946421" y="3115680"/>
            <a:ext cx="3827721" cy="332652"/>
          </a:xfrm>
        </p:spPr>
        <p:txBody>
          <a:bodyPr>
            <a:normAutofit/>
          </a:bodyPr>
          <a:lstStyle>
            <a:lvl1pPr marL="0" indent="0" algn="ctr">
              <a:buFontTx/>
              <a:buNone/>
              <a:defRPr sz="1200">
                <a:solidFill>
                  <a:schemeClr val="bg1"/>
                </a:solidFill>
              </a:defRPr>
            </a:lvl1pPr>
          </a:lstStyle>
          <a:p>
            <a:pPr lvl="0"/>
            <a:r>
              <a:rPr lang="en-US" dirty="0"/>
              <a:t>Click to add presenter name and date | xx.xx.2016</a:t>
            </a:r>
          </a:p>
        </p:txBody>
      </p:sp>
      <p:sp>
        <p:nvSpPr>
          <p:cNvPr id="5" name="Picture Placeholder 4"/>
          <p:cNvSpPr>
            <a:spLocks noGrp="1"/>
          </p:cNvSpPr>
          <p:nvPr>
            <p:ph type="pic" sz="quarter" idx="11" hasCustomPrompt="1"/>
          </p:nvPr>
        </p:nvSpPr>
        <p:spPr>
          <a:xfrm>
            <a:off x="456480" y="339725"/>
            <a:ext cx="3914775" cy="5021263"/>
          </a:xfrm>
        </p:spPr>
        <p:txBody>
          <a:bodyPr/>
          <a:lstStyle>
            <a:lvl1pPr>
              <a:defRPr baseline="0"/>
            </a:lvl1pPr>
          </a:lstStyle>
          <a:p>
            <a:r>
              <a:rPr lang="en-US" dirty="0"/>
              <a:t>Insert Vertical Image in this space</a:t>
            </a:r>
          </a:p>
        </p:txBody>
      </p:sp>
    </p:spTree>
    <p:extLst>
      <p:ext uri="{BB962C8B-B14F-4D97-AF65-F5344CB8AC3E}">
        <p14:creationId xmlns:p14="http://schemas.microsoft.com/office/powerpoint/2010/main" val="186907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1"/>
            <a:ext cx="6829426" cy="6858000"/>
          </a:xfrm>
          <a:prstGeom prst="rect">
            <a:avLst/>
          </a:prstGeom>
        </p:spPr>
      </p:pic>
      <p:sp>
        <p:nvSpPr>
          <p:cNvPr id="16" name="Rectangle 15"/>
          <p:cNvSpPr/>
          <p:nvPr userDrawn="1"/>
        </p:nvSpPr>
        <p:spPr>
          <a:xfrm>
            <a:off x="0" y="1"/>
            <a:ext cx="9143999" cy="5676420"/>
          </a:xfrm>
          <a:prstGeom prst="rect">
            <a:avLst/>
          </a:prstGeom>
          <a:solidFill>
            <a:srgbClr val="003E7E">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userDrawn="1"/>
        </p:nvGrpSpPr>
        <p:grpSpPr>
          <a:xfrm>
            <a:off x="6210301" y="4267046"/>
            <a:ext cx="1972056" cy="1642705"/>
            <a:chOff x="6600826" y="4267046"/>
            <a:chExt cx="1972056" cy="1642705"/>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826" y="4267046"/>
              <a:ext cx="1972056" cy="62990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3882" y="5350751"/>
              <a:ext cx="559000" cy="55900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0826" y="5350751"/>
              <a:ext cx="559000" cy="559000"/>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3875" y="5350751"/>
              <a:ext cx="559000" cy="559000"/>
            </a:xfrm>
            <a:prstGeom prst="rect">
              <a:avLst/>
            </a:prstGeom>
          </p:spPr>
        </p:pic>
      </p:grpSp>
      <p:sp>
        <p:nvSpPr>
          <p:cNvPr id="2" name="Title 1"/>
          <p:cNvSpPr>
            <a:spLocks noGrp="1"/>
          </p:cNvSpPr>
          <p:nvPr>
            <p:ph type="ctrTitle"/>
          </p:nvPr>
        </p:nvSpPr>
        <p:spPr>
          <a:xfrm>
            <a:off x="3090530" y="1321983"/>
            <a:ext cx="5179505" cy="762000"/>
          </a:xfrm>
        </p:spPr>
        <p:txBody>
          <a:bodyPr>
            <a:noAutofit/>
          </a:bodyPr>
          <a:lstStyle>
            <a:lvl1pPr algn="r">
              <a:defRPr sz="3600"/>
            </a:lvl1pPr>
          </a:lstStyle>
          <a:p>
            <a:r>
              <a:rPr lang="en-US" dirty="0"/>
              <a:t>Click to edit Master title</a:t>
            </a:r>
          </a:p>
        </p:txBody>
      </p:sp>
      <p:sp>
        <p:nvSpPr>
          <p:cNvPr id="3" name="Subtitle 2"/>
          <p:cNvSpPr>
            <a:spLocks noGrp="1"/>
          </p:cNvSpPr>
          <p:nvPr>
            <p:ph type="subTitle" idx="1" hasCustomPrompt="1"/>
          </p:nvPr>
        </p:nvSpPr>
        <p:spPr>
          <a:xfrm>
            <a:off x="5580832" y="2633333"/>
            <a:ext cx="2689203" cy="256306"/>
          </a:xfrm>
        </p:spPr>
        <p:txBody>
          <a:bodyPr/>
          <a:lstStyle>
            <a:lvl1pPr marL="0" indent="0" algn="r">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p:txBody>
      </p:sp>
      <p:sp>
        <p:nvSpPr>
          <p:cNvPr id="27" name="Text Placeholder 26"/>
          <p:cNvSpPr>
            <a:spLocks noGrp="1"/>
          </p:cNvSpPr>
          <p:nvPr>
            <p:ph type="body" sz="quarter" idx="10" hasCustomPrompt="1"/>
          </p:nvPr>
        </p:nvSpPr>
        <p:spPr>
          <a:xfrm>
            <a:off x="4442314" y="2917206"/>
            <a:ext cx="3827721" cy="332652"/>
          </a:xfrm>
        </p:spPr>
        <p:txBody>
          <a:bodyPr>
            <a:normAutofit/>
          </a:bodyPr>
          <a:lstStyle>
            <a:lvl1pPr marL="0" indent="0" algn="r">
              <a:buFontTx/>
              <a:buNone/>
              <a:defRPr sz="1200">
                <a:solidFill>
                  <a:schemeClr val="bg1"/>
                </a:solidFill>
              </a:defRPr>
            </a:lvl1pPr>
          </a:lstStyle>
          <a:p>
            <a:pPr lvl="0"/>
            <a:r>
              <a:rPr lang="en-US" dirty="0"/>
              <a:t>Click to add presenter name and date | xx.xx.2016</a:t>
            </a:r>
          </a:p>
        </p:txBody>
      </p:sp>
      <p:pic>
        <p:nvPicPr>
          <p:cNvPr id="1026" name="Picture 2" descr="image001">
            <a:extLst>
              <a:ext uri="{FF2B5EF4-FFF2-40B4-BE49-F238E27FC236}">
                <a16:creationId xmlns:a16="http://schemas.microsoft.com/office/drawing/2014/main" id="{1530CC0A-4C6B-4F19-BB98-4776431B091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7119" y="5676421"/>
            <a:ext cx="1181578" cy="118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12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57200" y="976746"/>
            <a:ext cx="8229600" cy="5149418"/>
          </a:xfrm>
        </p:spPr>
        <p:txBody>
          <a:bodyPr/>
          <a:lstStyle>
            <a:lvl1pPr marL="457200" indent="-457200">
              <a:buFont typeface="Arial" panose="020B0604020202020204" pitchFamily="34" charset="0"/>
              <a:buChar char="•"/>
              <a:defRPr sz="2600"/>
            </a:lvl1pPr>
            <a:lvl2pPr>
              <a:defRPr sz="2400"/>
            </a:lvl2pPr>
          </a:lstStyle>
          <a:p>
            <a:pPr lvl="0"/>
            <a:r>
              <a:rPr lang="en-US" dirty="0"/>
              <a:t>Click to edit Master text styles</a:t>
            </a:r>
          </a:p>
          <a:p>
            <a:pPr lvl="1"/>
            <a:r>
              <a:rPr lang="en-US" dirty="0"/>
              <a:t>Second level</a:t>
            </a:r>
          </a:p>
          <a:p>
            <a:pPr lvl="2"/>
            <a:r>
              <a:rPr lang="en-US" dirty="0"/>
              <a:t>Third level</a:t>
            </a:r>
          </a:p>
        </p:txBody>
      </p:sp>
      <p:pic>
        <p:nvPicPr>
          <p:cNvPr id="4" name="Picture 2" descr="image001">
            <a:extLst>
              <a:ext uri="{FF2B5EF4-FFF2-40B4-BE49-F238E27FC236}">
                <a16:creationId xmlns:a16="http://schemas.microsoft.com/office/drawing/2014/main" id="{5374D0AF-46FF-430D-853C-7F9F9E255E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29920" y="0"/>
            <a:ext cx="796891" cy="79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22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457200" y="1357745"/>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357745"/>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p:txBody>
      </p:sp>
      <p:pic>
        <p:nvPicPr>
          <p:cNvPr id="5" name="Picture 2" descr="image001">
            <a:extLst>
              <a:ext uri="{FF2B5EF4-FFF2-40B4-BE49-F238E27FC236}">
                <a16:creationId xmlns:a16="http://schemas.microsoft.com/office/drawing/2014/main" id="{3692F97E-A272-4F31-B43B-00CFCEE119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29920" y="0"/>
            <a:ext cx="796891" cy="79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46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pic>
        <p:nvPicPr>
          <p:cNvPr id="3" name="Picture 2" descr="image001">
            <a:extLst>
              <a:ext uri="{FF2B5EF4-FFF2-40B4-BE49-F238E27FC236}">
                <a16:creationId xmlns:a16="http://schemas.microsoft.com/office/drawing/2014/main" id="{8E55EF83-AA2D-4199-B674-F61FB4341A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29920" y="0"/>
            <a:ext cx="796891" cy="79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03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57200" y="1122218"/>
            <a:ext cx="8229600" cy="5003945"/>
          </a:xfrm>
        </p:spPr>
        <p:txBody>
          <a:bodyPr/>
          <a:lstStyle>
            <a:lvl1pPr marL="457200" indent="-457200">
              <a:buFont typeface="Arial" panose="020B0604020202020204" pitchFamily="34" charset="0"/>
              <a:buChar char="•"/>
              <a:defRPr sz="2600"/>
            </a:lvl1pPr>
            <a:lvl2pPr>
              <a:defRPr sz="2400"/>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6720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457200" y="1266825"/>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266825"/>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p:txBody>
      </p:sp>
    </p:spTree>
    <p:extLst>
      <p:ext uri="{BB962C8B-B14F-4D97-AF65-F5344CB8AC3E}">
        <p14:creationId xmlns:p14="http://schemas.microsoft.com/office/powerpoint/2010/main" val="227041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225035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9.xml"/><Relationship Id="rId7"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25236"/>
            <a:ext cx="8229600" cy="51009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cxnSp>
        <p:nvCxnSpPr>
          <p:cNvPr id="7" name="Straight Connector 6"/>
          <p:cNvCxnSpPr/>
          <p:nvPr userDrawn="1"/>
        </p:nvCxnSpPr>
        <p:spPr>
          <a:xfrm>
            <a:off x="7243118" y="173747"/>
            <a:ext cx="0" cy="461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 y="6695524"/>
            <a:ext cx="9143999" cy="162476"/>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7737859" y="6450006"/>
            <a:ext cx="1085710" cy="331172"/>
            <a:chOff x="5174413" y="5003233"/>
            <a:chExt cx="3445956" cy="1051113"/>
          </a:xfrm>
          <a:effectLst>
            <a:outerShdw blurRad="50800" dist="38100" dir="2700000" algn="tl" rotWithShape="0">
              <a:prstClr val="black">
                <a:alpha val="40000"/>
              </a:prstClr>
            </a:outerShdw>
          </a:effectLst>
        </p:grpSpPr>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9256" y="5003233"/>
              <a:ext cx="1051113" cy="1051113"/>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74413" y="5003233"/>
              <a:ext cx="1051113" cy="1051113"/>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1834" y="5003233"/>
              <a:ext cx="1051113" cy="1051113"/>
            </a:xfrm>
            <a:prstGeom prst="rect">
              <a:avLst/>
            </a:prstGeom>
          </p:spPr>
        </p:pic>
      </p:grpSp>
      <p:pic>
        <p:nvPicPr>
          <p:cNvPr id="13" name="Picture 12"/>
          <p:cNvPicPr>
            <a:picLocks noChangeAspect="1"/>
          </p:cNvPicPr>
          <p:nvPr userDrawn="1"/>
        </p:nvPicPr>
        <p:blipFill rotWithShape="1">
          <a:blip r:embed="rId11" cstate="print">
            <a:extLst>
              <a:ext uri="{28A0092B-C50C-407E-A947-70E740481C1C}">
                <a14:useLocalDpi xmlns:a14="http://schemas.microsoft.com/office/drawing/2010/main" val="0"/>
              </a:ext>
            </a:extLst>
          </a:blip>
          <a:srcRect l="2333" t="2469" r="4173" b="3934"/>
          <a:stretch/>
        </p:blipFill>
        <p:spPr>
          <a:xfrm>
            <a:off x="0" y="1"/>
            <a:ext cx="779521" cy="782782"/>
          </a:xfrm>
          <a:prstGeom prst="rect">
            <a:avLst/>
          </a:prstGeom>
        </p:spPr>
      </p:pic>
      <p:sp>
        <p:nvSpPr>
          <p:cNvPr id="14" name="Rectangle 13"/>
          <p:cNvSpPr/>
          <p:nvPr userDrawn="1"/>
        </p:nvSpPr>
        <p:spPr>
          <a:xfrm>
            <a:off x="0" y="0"/>
            <a:ext cx="9143999" cy="785931"/>
          </a:xfrm>
          <a:prstGeom prst="rect">
            <a:avLst/>
          </a:prstGeom>
          <a:solidFill>
            <a:srgbClr val="003E7E">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625038" y="223929"/>
            <a:ext cx="1190715" cy="380330"/>
          </a:xfrm>
          <a:prstGeom prst="rect">
            <a:avLst/>
          </a:prstGeom>
        </p:spPr>
      </p:pic>
      <p:sp>
        <p:nvSpPr>
          <p:cNvPr id="2" name="Title Placeholder 1"/>
          <p:cNvSpPr>
            <a:spLocks noGrp="1"/>
          </p:cNvSpPr>
          <p:nvPr>
            <p:ph type="title"/>
          </p:nvPr>
        </p:nvSpPr>
        <p:spPr>
          <a:xfrm>
            <a:off x="665018" y="171450"/>
            <a:ext cx="6192982" cy="53340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40272812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2" r:id="rId5"/>
    <p:sldLayoutId id="2147483654" r:id="rId6"/>
  </p:sldLayoutIdLst>
  <p:txStyles>
    <p:titleStyle>
      <a:lvl1pPr algn="l" defTabSz="914400" rtl="0" eaLnBrk="1" latinLnBrk="0" hangingPunct="1">
        <a:spcBef>
          <a:spcPct val="0"/>
        </a:spcBef>
        <a:buNone/>
        <a:defRPr sz="2800" b="0" kern="1200">
          <a:solidFill>
            <a:schemeClr val="bg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Arial" panose="020B0604020202020204" pitchFamily="34" charset="0"/>
        <a:buChar char="•"/>
        <a:defRPr sz="2600" kern="1200">
          <a:solidFill>
            <a:srgbClr val="003E7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5F606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5F606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5F606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5F606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98198"/>
          </a:xfrm>
          <a:prstGeom prst="rect">
            <a:avLst/>
          </a:prstGeom>
        </p:spPr>
        <p:txBody>
          <a:bodyPr vert="horz" lIns="91440" tIns="45720" rIns="91440" bIns="45720" rtlCol="0" anchor="t">
            <a:normAutofit/>
          </a:bodyPr>
          <a:lstStyle/>
          <a:p>
            <a:r>
              <a:rPr lang="en-US" dirty="0"/>
              <a:t>Click to edit Master title</a:t>
            </a:r>
          </a:p>
        </p:txBody>
      </p:sp>
      <p:sp>
        <p:nvSpPr>
          <p:cNvPr id="3" name="Text Placeholder 2"/>
          <p:cNvSpPr>
            <a:spLocks noGrp="1"/>
          </p:cNvSpPr>
          <p:nvPr>
            <p:ph type="body" idx="1"/>
          </p:nvPr>
        </p:nvSpPr>
        <p:spPr>
          <a:xfrm>
            <a:off x="457200" y="1101436"/>
            <a:ext cx="8229600" cy="50247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l="9033" t="34244" r="7752" b="59545"/>
          <a:stretch/>
        </p:blipFill>
        <p:spPr>
          <a:xfrm>
            <a:off x="0" y="6559498"/>
            <a:ext cx="9144000" cy="298501"/>
          </a:xfrm>
          <a:prstGeom prst="rect">
            <a:avLst/>
          </a:prstGeom>
        </p:spPr>
      </p:pic>
      <p:cxnSp>
        <p:nvCxnSpPr>
          <p:cNvPr id="9" name="Straight Connector 8"/>
          <p:cNvCxnSpPr/>
          <p:nvPr userDrawn="1"/>
        </p:nvCxnSpPr>
        <p:spPr>
          <a:xfrm>
            <a:off x="0" y="4191000"/>
            <a:ext cx="9144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31950" y="6563887"/>
            <a:ext cx="5861538" cy="253916"/>
          </a:xfrm>
          <a:prstGeom prst="rect">
            <a:avLst/>
          </a:prstGeom>
          <a:noFill/>
        </p:spPr>
        <p:txBody>
          <a:bodyPr wrap="square" rtlCol="0">
            <a:spAutoFit/>
          </a:bodyPr>
          <a:lstStyle/>
          <a:p>
            <a:r>
              <a:rPr lang="en-US" sz="1050" b="1" dirty="0">
                <a:solidFill>
                  <a:srgbClr val="6CADDF"/>
                </a:solidFill>
                <a:latin typeface="Arial" panose="020B0604020202020204" pitchFamily="34" charset="0"/>
                <a:cs typeface="Arial" panose="020B0604020202020204" pitchFamily="34" charset="0"/>
              </a:rPr>
              <a:t>GEOSYNTEC CONSULTANTS</a:t>
            </a:r>
            <a:endParaRPr lang="en-US" sz="1050" dirty="0">
              <a:solidFill>
                <a:srgbClr val="6CADDF"/>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7266001" y="6226987"/>
            <a:ext cx="1432522" cy="436959"/>
            <a:chOff x="5174413" y="5003233"/>
            <a:chExt cx="3445956" cy="1051113"/>
          </a:xfrm>
          <a:effectLst>
            <a:outerShdw blurRad="50800" dist="38100" dir="2700000" algn="tl" rotWithShape="0">
              <a:prstClr val="black">
                <a:alpha val="40000"/>
              </a:prstClr>
            </a:outerShdw>
          </a:effectLst>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9256" y="5003233"/>
              <a:ext cx="1051113" cy="105111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4413" y="5003233"/>
              <a:ext cx="1051113" cy="105111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1834" y="5003233"/>
              <a:ext cx="1051113" cy="1051113"/>
            </a:xfrm>
            <a:prstGeom prst="rect">
              <a:avLst/>
            </a:prstGeom>
          </p:spPr>
        </p:pic>
      </p:grpSp>
    </p:spTree>
    <p:extLst>
      <p:ext uri="{BB962C8B-B14F-4D97-AF65-F5344CB8AC3E}">
        <p14:creationId xmlns:p14="http://schemas.microsoft.com/office/powerpoint/2010/main" val="1539067017"/>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8" r:id="rId3"/>
  </p:sldLayoutIdLst>
  <p:txStyles>
    <p:titleStyle>
      <a:lvl1pPr algn="l" defTabSz="914400" rtl="0" eaLnBrk="1" latinLnBrk="0" hangingPunct="1">
        <a:spcBef>
          <a:spcPct val="0"/>
        </a:spcBef>
        <a:buNone/>
        <a:defRPr sz="2800" kern="1200">
          <a:solidFill>
            <a:srgbClr val="003E7E"/>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Arial" panose="020B0604020202020204" pitchFamily="34" charset="0"/>
        <a:buChar char="•"/>
        <a:defRPr sz="2600" kern="1200">
          <a:solidFill>
            <a:srgbClr val="003E7E"/>
          </a:solidFill>
          <a:latin typeface="Helvetica"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5F6062"/>
          </a:solidFill>
          <a:latin typeface="Helvetica"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5F6062"/>
          </a:solidFill>
          <a:latin typeface="Helvetica"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382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3.emf"/><Relationship Id="rId5" Type="http://schemas.openxmlformats.org/officeDocument/2006/relationships/package" Target="../embeddings/Microsoft_Word_Document3.docx"/><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D260-7DB5-4B53-9E78-C3DE3154A01E}"/>
              </a:ext>
            </a:extLst>
          </p:cNvPr>
          <p:cNvSpPr>
            <a:spLocks noGrp="1"/>
          </p:cNvSpPr>
          <p:nvPr>
            <p:ph type="ctrTitle"/>
          </p:nvPr>
        </p:nvSpPr>
        <p:spPr>
          <a:xfrm>
            <a:off x="366870" y="73634"/>
            <a:ext cx="8410260" cy="762000"/>
          </a:xfrm>
        </p:spPr>
        <p:txBody>
          <a:bodyPr/>
          <a:lstStyle/>
          <a:p>
            <a:r>
              <a:rPr lang="en-US" sz="2800" dirty="0"/>
              <a:t>South Carolina DOT Training Workshop</a:t>
            </a:r>
            <a:br>
              <a:rPr lang="en-US" sz="2800" dirty="0"/>
            </a:br>
            <a:br>
              <a:rPr lang="en-US" sz="2800" dirty="0"/>
            </a:br>
            <a:r>
              <a:rPr lang="en-US" sz="2800" dirty="0"/>
              <a:t>Geophysics Field Testing Methods, Data Reduction, and Interpretation of Results</a:t>
            </a:r>
          </a:p>
        </p:txBody>
      </p:sp>
      <p:sp>
        <p:nvSpPr>
          <p:cNvPr id="3" name="Subtitle 2">
            <a:extLst>
              <a:ext uri="{FF2B5EF4-FFF2-40B4-BE49-F238E27FC236}">
                <a16:creationId xmlns:a16="http://schemas.microsoft.com/office/drawing/2014/main" id="{72B89DE9-D9C7-4EBB-BD3B-579D10AAA675}"/>
              </a:ext>
            </a:extLst>
          </p:cNvPr>
          <p:cNvSpPr>
            <a:spLocks noGrp="1"/>
          </p:cNvSpPr>
          <p:nvPr>
            <p:ph type="subTitle" idx="1"/>
          </p:nvPr>
        </p:nvSpPr>
        <p:spPr>
          <a:xfrm>
            <a:off x="5580832" y="2547608"/>
            <a:ext cx="2689203" cy="256306"/>
          </a:xfrm>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701E8B8D-C11E-4B1D-8A1B-76AFF3D36D8F}"/>
              </a:ext>
            </a:extLst>
          </p:cNvPr>
          <p:cNvSpPr>
            <a:spLocks noGrp="1"/>
          </p:cNvSpPr>
          <p:nvPr>
            <p:ph type="body" sz="quarter" idx="10"/>
          </p:nvPr>
        </p:nvSpPr>
        <p:spPr>
          <a:xfrm>
            <a:off x="4442314" y="2819400"/>
            <a:ext cx="3827721" cy="1234687"/>
          </a:xfrm>
        </p:spPr>
        <p:txBody>
          <a:bodyPr>
            <a:normAutofit/>
          </a:bodyPr>
          <a:lstStyle/>
          <a:p>
            <a:r>
              <a:rPr lang="en-US" sz="1600" dirty="0"/>
              <a:t>Robert C. Bachus and Glenn J. Rix</a:t>
            </a:r>
          </a:p>
          <a:p>
            <a:r>
              <a:rPr lang="en-US" sz="1600" dirty="0"/>
              <a:t>June 5 – 26, 2020</a:t>
            </a:r>
          </a:p>
        </p:txBody>
      </p:sp>
    </p:spTree>
    <p:extLst>
      <p:ext uri="{BB962C8B-B14F-4D97-AF65-F5344CB8AC3E}">
        <p14:creationId xmlns:p14="http://schemas.microsoft.com/office/powerpoint/2010/main" val="1149478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6E3B83-4267-41E8-A95B-E84C7285C518}"/>
              </a:ext>
            </a:extLst>
          </p:cNvPr>
          <p:cNvSpPr>
            <a:spLocks noGrp="1"/>
          </p:cNvSpPr>
          <p:nvPr>
            <p:ph type="title"/>
          </p:nvPr>
        </p:nvSpPr>
        <p:spPr/>
        <p:txBody>
          <a:bodyPr/>
          <a:lstStyle/>
          <a:p>
            <a:r>
              <a:rPr lang="en-US" dirty="0"/>
              <a:t>Implementation</a:t>
            </a:r>
          </a:p>
        </p:txBody>
      </p:sp>
      <p:sp>
        <p:nvSpPr>
          <p:cNvPr id="4" name="Content Placeholder 3">
            <a:extLst>
              <a:ext uri="{FF2B5EF4-FFF2-40B4-BE49-F238E27FC236}">
                <a16:creationId xmlns:a16="http://schemas.microsoft.com/office/drawing/2014/main" id="{2FCD968A-8837-480B-95AD-19A1237CAA43}"/>
              </a:ext>
            </a:extLst>
          </p:cNvPr>
          <p:cNvSpPr>
            <a:spLocks noGrp="1"/>
          </p:cNvSpPr>
          <p:nvPr>
            <p:ph idx="1"/>
          </p:nvPr>
        </p:nvSpPr>
        <p:spPr/>
        <p:txBody>
          <a:bodyPr>
            <a:normAutofit fontScale="92500" lnSpcReduction="10000"/>
          </a:bodyPr>
          <a:lstStyle/>
          <a:p>
            <a:r>
              <a:rPr lang="en-US" dirty="0">
                <a:solidFill>
                  <a:schemeClr val="tx1">
                    <a:lumMod val="50000"/>
                    <a:lumOff val="50000"/>
                  </a:schemeClr>
                </a:solidFill>
              </a:rPr>
              <a:t>Planning the investigation</a:t>
            </a:r>
          </a:p>
          <a:p>
            <a:pPr lvl="1"/>
            <a:r>
              <a:rPr lang="en-US" sz="2600" dirty="0">
                <a:solidFill>
                  <a:srgbClr val="003E7E"/>
                </a:solidFill>
              </a:rPr>
              <a:t>Developing a geophysical testing plan</a:t>
            </a:r>
          </a:p>
          <a:p>
            <a:pPr lvl="1"/>
            <a:r>
              <a:rPr lang="en-US" sz="2600" dirty="0">
                <a:solidFill>
                  <a:schemeClr val="tx1">
                    <a:lumMod val="50000"/>
                    <a:lumOff val="50000"/>
                  </a:schemeClr>
                </a:solidFill>
              </a:rPr>
              <a:t>Selecting the number and locations for </a:t>
            </a:r>
            <a:r>
              <a:rPr lang="en-US" sz="2600" i="1" dirty="0">
                <a:solidFill>
                  <a:schemeClr val="tx1">
                    <a:lumMod val="50000"/>
                    <a:lumOff val="50000"/>
                  </a:schemeClr>
                </a:solidFill>
              </a:rPr>
              <a:t>in situ</a:t>
            </a:r>
            <a:r>
              <a:rPr lang="en-US" sz="2600" dirty="0">
                <a:solidFill>
                  <a:schemeClr val="tx1">
                    <a:lumMod val="50000"/>
                    <a:lumOff val="50000"/>
                  </a:schemeClr>
                </a:solidFill>
              </a:rPr>
              <a:t> tests, drilling, and sampling</a:t>
            </a:r>
          </a:p>
          <a:p>
            <a:pPr lvl="1"/>
            <a:r>
              <a:rPr lang="en-US" sz="2600" dirty="0">
                <a:solidFill>
                  <a:schemeClr val="tx1">
                    <a:lumMod val="50000"/>
                    <a:lumOff val="50000"/>
                  </a:schemeClr>
                </a:solidFill>
              </a:rPr>
              <a:t>Determining the minimum depth of investigation at each location</a:t>
            </a:r>
          </a:p>
          <a:p>
            <a:pPr lvl="1"/>
            <a:r>
              <a:rPr lang="en-US" sz="2600" dirty="0">
                <a:solidFill>
                  <a:schemeClr val="tx1">
                    <a:lumMod val="50000"/>
                    <a:lumOff val="50000"/>
                  </a:schemeClr>
                </a:solidFill>
              </a:rPr>
              <a:t>Determining the required types of samples and the sampling frequency</a:t>
            </a:r>
          </a:p>
          <a:p>
            <a:pPr lvl="1"/>
            <a:r>
              <a:rPr lang="en-US" sz="2600" dirty="0">
                <a:solidFill>
                  <a:schemeClr val="tx1">
                    <a:lumMod val="50000"/>
                    <a:lumOff val="50000"/>
                  </a:schemeClr>
                </a:solidFill>
              </a:rPr>
              <a:t>Developing an </a:t>
            </a:r>
            <a:r>
              <a:rPr lang="en-US" sz="2600" i="1" dirty="0">
                <a:solidFill>
                  <a:schemeClr val="tx1">
                    <a:lumMod val="50000"/>
                    <a:lumOff val="50000"/>
                  </a:schemeClr>
                </a:solidFill>
              </a:rPr>
              <a:t>in situ</a:t>
            </a:r>
            <a:r>
              <a:rPr lang="en-US" sz="2600" dirty="0">
                <a:solidFill>
                  <a:schemeClr val="tx1">
                    <a:lumMod val="50000"/>
                    <a:lumOff val="50000"/>
                  </a:schemeClr>
                </a:solidFill>
              </a:rPr>
              <a:t> and laboratory testing plan</a:t>
            </a:r>
          </a:p>
          <a:p>
            <a:pPr lvl="1"/>
            <a:r>
              <a:rPr lang="en-US" sz="2600" dirty="0">
                <a:solidFill>
                  <a:schemeClr val="tx1">
                    <a:lumMod val="50000"/>
                    <a:lumOff val="50000"/>
                  </a:schemeClr>
                </a:solidFill>
              </a:rPr>
              <a:t>Developing a plan for evaluating groundwater conditions</a:t>
            </a:r>
            <a:endParaRPr lang="en-US" dirty="0">
              <a:solidFill>
                <a:schemeClr val="tx1">
                  <a:lumMod val="50000"/>
                  <a:lumOff val="50000"/>
                </a:schemeClr>
              </a:solidFill>
            </a:endParaRPr>
          </a:p>
          <a:p>
            <a:r>
              <a:rPr lang="en-US" dirty="0">
                <a:solidFill>
                  <a:schemeClr val="tx1">
                    <a:lumMod val="50000"/>
                    <a:lumOff val="50000"/>
                  </a:schemeClr>
                </a:solidFill>
              </a:rPr>
              <a:t>Executing the investigation</a:t>
            </a:r>
          </a:p>
          <a:p>
            <a:r>
              <a:rPr lang="en-US" dirty="0">
                <a:solidFill>
                  <a:schemeClr val="tx1">
                    <a:lumMod val="50000"/>
                    <a:lumOff val="50000"/>
                  </a:schemeClr>
                </a:solidFill>
              </a:rPr>
              <a:t>Interpreting the results of the investigation</a:t>
            </a:r>
          </a:p>
          <a:p>
            <a:r>
              <a:rPr lang="en-US" dirty="0">
                <a:solidFill>
                  <a:schemeClr val="tx1">
                    <a:lumMod val="50000"/>
                    <a:lumOff val="50000"/>
                  </a:schemeClr>
                </a:solidFill>
              </a:rPr>
              <a:t>Reporting and presenting results of the investigation</a:t>
            </a:r>
          </a:p>
        </p:txBody>
      </p:sp>
    </p:spTree>
    <p:extLst>
      <p:ext uri="{BB962C8B-B14F-4D97-AF65-F5344CB8AC3E}">
        <p14:creationId xmlns:p14="http://schemas.microsoft.com/office/powerpoint/2010/main" val="3823130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008C-4A3E-4871-BAE3-FA3565373B4C}"/>
              </a:ext>
            </a:extLst>
          </p:cNvPr>
          <p:cNvSpPr>
            <a:spLocks noGrp="1"/>
          </p:cNvSpPr>
          <p:nvPr>
            <p:ph type="title"/>
          </p:nvPr>
        </p:nvSpPr>
        <p:spPr/>
        <p:txBody>
          <a:bodyPr/>
          <a:lstStyle/>
          <a:p>
            <a:r>
              <a:rPr lang="en-US" dirty="0"/>
              <a:t>Planning a Geophysical Investigation</a:t>
            </a:r>
          </a:p>
        </p:txBody>
      </p:sp>
      <p:sp>
        <p:nvSpPr>
          <p:cNvPr id="3" name="Content Placeholder 2">
            <a:extLst>
              <a:ext uri="{FF2B5EF4-FFF2-40B4-BE49-F238E27FC236}">
                <a16:creationId xmlns:a16="http://schemas.microsoft.com/office/drawing/2014/main" id="{83F477F0-3810-4144-881F-C73A713572EA}"/>
              </a:ext>
            </a:extLst>
          </p:cNvPr>
          <p:cNvSpPr>
            <a:spLocks noGrp="1"/>
          </p:cNvSpPr>
          <p:nvPr>
            <p:ph idx="1"/>
          </p:nvPr>
        </p:nvSpPr>
        <p:spPr/>
        <p:txBody>
          <a:bodyPr>
            <a:normAutofit fontScale="85000" lnSpcReduction="10000"/>
          </a:bodyPr>
          <a:lstStyle/>
          <a:p>
            <a:pPr lvl="0"/>
            <a:r>
              <a:rPr lang="en-US" dirty="0"/>
              <a:t>What are the physical properties of interest?</a:t>
            </a:r>
          </a:p>
          <a:p>
            <a:pPr lvl="0"/>
            <a:r>
              <a:rPr lang="en-US" dirty="0"/>
              <a:t>Which methods respond to the physical properties of interest?</a:t>
            </a:r>
          </a:p>
          <a:p>
            <a:pPr lvl="0"/>
            <a:r>
              <a:rPr lang="en-US" dirty="0"/>
              <a:t>Which methods can provide the required levels of detection and resolution for the subsurface features of interest?</a:t>
            </a:r>
          </a:p>
          <a:p>
            <a:pPr lvl="0"/>
            <a:r>
              <a:rPr lang="en-US" dirty="0"/>
              <a:t>Which methods can perform well given conditions at the project site?</a:t>
            </a:r>
          </a:p>
          <a:p>
            <a:pPr lvl="0"/>
            <a:r>
              <a:rPr lang="en-US" dirty="0"/>
              <a:t>Which methods provide complementary information to help improve interpretations based on the observed data?</a:t>
            </a:r>
          </a:p>
          <a:p>
            <a:pPr lvl="0"/>
            <a:r>
              <a:rPr lang="en-US" dirty="0"/>
              <a:t>What direct observations (e.g., borings or soundings) should be performed to constrain the interpretation of geophysical data?</a:t>
            </a:r>
          </a:p>
          <a:p>
            <a:pPr lvl="0"/>
            <a:r>
              <a:rPr lang="en-US" dirty="0"/>
              <a:t>Which methods are most cost effective, and is the overall geophysical investigation cost effective?</a:t>
            </a:r>
          </a:p>
          <a:p>
            <a:endParaRPr lang="en-US" dirty="0"/>
          </a:p>
        </p:txBody>
      </p:sp>
    </p:spTree>
    <p:extLst>
      <p:ext uri="{BB962C8B-B14F-4D97-AF65-F5344CB8AC3E}">
        <p14:creationId xmlns:p14="http://schemas.microsoft.com/office/powerpoint/2010/main" val="47025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F04A-252A-4478-88AB-71DD8E38582F}"/>
              </a:ext>
            </a:extLst>
          </p:cNvPr>
          <p:cNvSpPr>
            <a:spLocks noGrp="1"/>
          </p:cNvSpPr>
          <p:nvPr>
            <p:ph type="title"/>
          </p:nvPr>
        </p:nvSpPr>
        <p:spPr/>
        <p:txBody>
          <a:bodyPr/>
          <a:lstStyle/>
          <a:p>
            <a:r>
              <a:rPr lang="en-US" dirty="0"/>
              <a:t>Detection</a:t>
            </a:r>
          </a:p>
        </p:txBody>
      </p:sp>
      <p:sp>
        <p:nvSpPr>
          <p:cNvPr id="4" name="Rectangle 3">
            <a:extLst>
              <a:ext uri="{FF2B5EF4-FFF2-40B4-BE49-F238E27FC236}">
                <a16:creationId xmlns:a16="http://schemas.microsoft.com/office/drawing/2014/main" id="{97E09C4F-BB0B-49CA-AC92-8CAC19837A7B}"/>
              </a:ext>
            </a:extLst>
          </p:cNvPr>
          <p:cNvSpPr>
            <a:spLocks noChangeArrowheads="1"/>
          </p:cNvSpPr>
          <p:nvPr/>
        </p:nvSpPr>
        <p:spPr bwMode="auto">
          <a:xfrm>
            <a:off x="1339780" y="3743849"/>
            <a:ext cx="1905000" cy="1600200"/>
          </a:xfrm>
          <a:prstGeom prst="rect">
            <a:avLst/>
          </a:prstGeom>
          <a:solidFill>
            <a:schemeClr val="bg1"/>
          </a:solidFill>
          <a:ln>
            <a:noFill/>
          </a:ln>
          <a:effectLst/>
        </p:spPr>
        <p:txBody>
          <a:bodyPr wrap="none" anchor="ctr"/>
          <a:lstStyle/>
          <a:p>
            <a:endParaRPr lang="en-US"/>
          </a:p>
        </p:txBody>
      </p:sp>
      <p:sp>
        <p:nvSpPr>
          <p:cNvPr id="5" name="Rectangle 4">
            <a:extLst>
              <a:ext uri="{FF2B5EF4-FFF2-40B4-BE49-F238E27FC236}">
                <a16:creationId xmlns:a16="http://schemas.microsoft.com/office/drawing/2014/main" id="{A36FE278-1CB9-4A72-9A88-923D5C7B19A5}"/>
              </a:ext>
            </a:extLst>
          </p:cNvPr>
          <p:cNvSpPr>
            <a:spLocks noChangeArrowheads="1"/>
          </p:cNvSpPr>
          <p:nvPr/>
        </p:nvSpPr>
        <p:spPr bwMode="auto">
          <a:xfrm>
            <a:off x="1568380" y="1686449"/>
            <a:ext cx="1752600" cy="160020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5">
            <a:extLst>
              <a:ext uri="{FF2B5EF4-FFF2-40B4-BE49-F238E27FC236}">
                <a16:creationId xmlns:a16="http://schemas.microsoft.com/office/drawing/2014/main" id="{7CC6CD74-3433-409D-8697-FBED617EC189}"/>
              </a:ext>
            </a:extLst>
          </p:cNvPr>
          <p:cNvSpPr>
            <a:spLocks noChangeArrowheads="1"/>
          </p:cNvSpPr>
          <p:nvPr/>
        </p:nvSpPr>
        <p:spPr bwMode="auto">
          <a:xfrm>
            <a:off x="4159180" y="3667649"/>
            <a:ext cx="1752600" cy="16002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6">
            <a:extLst>
              <a:ext uri="{FF2B5EF4-FFF2-40B4-BE49-F238E27FC236}">
                <a16:creationId xmlns:a16="http://schemas.microsoft.com/office/drawing/2014/main" id="{875AA9F3-1080-4971-9192-5061522533D3}"/>
              </a:ext>
            </a:extLst>
          </p:cNvPr>
          <p:cNvSpPr>
            <a:spLocks noChangeArrowheads="1"/>
          </p:cNvSpPr>
          <p:nvPr/>
        </p:nvSpPr>
        <p:spPr bwMode="auto">
          <a:xfrm>
            <a:off x="6445180" y="2448449"/>
            <a:ext cx="1752600" cy="16002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7">
            <a:extLst>
              <a:ext uri="{FF2B5EF4-FFF2-40B4-BE49-F238E27FC236}">
                <a16:creationId xmlns:a16="http://schemas.microsoft.com/office/drawing/2014/main" id="{27A9FE46-7E36-4721-A5BB-58323135B6D4}"/>
              </a:ext>
            </a:extLst>
          </p:cNvPr>
          <p:cNvSpPr>
            <a:spLocks noChangeAspect="1" noChangeArrowheads="1"/>
          </p:cNvSpPr>
          <p:nvPr/>
        </p:nvSpPr>
        <p:spPr bwMode="auto">
          <a:xfrm>
            <a:off x="4975248" y="1879043"/>
            <a:ext cx="45720" cy="4572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2413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50202-6DEB-4B1C-934C-1DA05E4F4F07}"/>
              </a:ext>
            </a:extLst>
          </p:cNvPr>
          <p:cNvSpPr>
            <a:spLocks noGrp="1"/>
          </p:cNvSpPr>
          <p:nvPr>
            <p:ph type="title"/>
          </p:nvPr>
        </p:nvSpPr>
        <p:spPr/>
        <p:txBody>
          <a:bodyPr/>
          <a:lstStyle/>
          <a:p>
            <a:r>
              <a:rPr lang="en-US" dirty="0"/>
              <a:t>Resolution</a:t>
            </a:r>
          </a:p>
        </p:txBody>
      </p:sp>
      <p:sp>
        <p:nvSpPr>
          <p:cNvPr id="8" name="Content Placeholder 7">
            <a:extLst>
              <a:ext uri="{FF2B5EF4-FFF2-40B4-BE49-F238E27FC236}">
                <a16:creationId xmlns:a16="http://schemas.microsoft.com/office/drawing/2014/main" id="{E019FC5A-D27F-452A-B708-2A717B4BD772}"/>
              </a:ext>
            </a:extLst>
          </p:cNvPr>
          <p:cNvSpPr>
            <a:spLocks noGrp="1"/>
          </p:cNvSpPr>
          <p:nvPr>
            <p:ph idx="1"/>
          </p:nvPr>
        </p:nvSpPr>
        <p:spPr/>
        <p:txBody>
          <a:bodyPr/>
          <a:lstStyle/>
          <a:p>
            <a:r>
              <a:rPr lang="en-US" altLang="en-US" dirty="0"/>
              <a:t>Resolution: the minimum separation distance required to distinguish adjacent targets for a given geophysical method</a:t>
            </a:r>
          </a:p>
          <a:p>
            <a:pPr lvl="1"/>
            <a:r>
              <a:rPr lang="en-US" altLang="en-US" dirty="0"/>
              <a:t>Depends on contrast</a:t>
            </a:r>
          </a:p>
          <a:p>
            <a:pPr lvl="1"/>
            <a:r>
              <a:rPr lang="en-US" altLang="en-US" dirty="0"/>
              <a:t>Often depends on depth</a:t>
            </a:r>
          </a:p>
          <a:p>
            <a:endParaRPr lang="en-US" dirty="0"/>
          </a:p>
        </p:txBody>
      </p:sp>
      <p:grpSp>
        <p:nvGrpSpPr>
          <p:cNvPr id="9" name="Group 8">
            <a:extLst>
              <a:ext uri="{FF2B5EF4-FFF2-40B4-BE49-F238E27FC236}">
                <a16:creationId xmlns:a16="http://schemas.microsoft.com/office/drawing/2014/main" id="{6ADF5665-3EDC-4D02-A629-D1BDEF2A103A}"/>
              </a:ext>
            </a:extLst>
          </p:cNvPr>
          <p:cNvGrpSpPr/>
          <p:nvPr/>
        </p:nvGrpSpPr>
        <p:grpSpPr>
          <a:xfrm>
            <a:off x="2667000" y="4502500"/>
            <a:ext cx="381000" cy="381000"/>
            <a:chOff x="4495800" y="4462307"/>
            <a:chExt cx="381000" cy="381000"/>
          </a:xfrm>
        </p:grpSpPr>
        <p:sp>
          <p:nvSpPr>
            <p:cNvPr id="4" name="Rectangle 4">
              <a:extLst>
                <a:ext uri="{FF2B5EF4-FFF2-40B4-BE49-F238E27FC236}">
                  <a16:creationId xmlns:a16="http://schemas.microsoft.com/office/drawing/2014/main" id="{A6B04402-3F48-411F-B030-429C1D833CFE}"/>
                </a:ext>
              </a:extLst>
            </p:cNvPr>
            <p:cNvSpPr>
              <a:spLocks noChangeArrowheads="1"/>
            </p:cNvSpPr>
            <p:nvPr/>
          </p:nvSpPr>
          <p:spPr bwMode="auto">
            <a:xfrm>
              <a:off x="4495800" y="4462307"/>
              <a:ext cx="381000" cy="1524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5">
              <a:extLst>
                <a:ext uri="{FF2B5EF4-FFF2-40B4-BE49-F238E27FC236}">
                  <a16:creationId xmlns:a16="http://schemas.microsoft.com/office/drawing/2014/main" id="{ACE51903-A402-4C5D-996C-D8E9A0628058}"/>
                </a:ext>
              </a:extLst>
            </p:cNvPr>
            <p:cNvSpPr>
              <a:spLocks noChangeArrowheads="1"/>
            </p:cNvSpPr>
            <p:nvPr/>
          </p:nvSpPr>
          <p:spPr bwMode="auto">
            <a:xfrm>
              <a:off x="4495800" y="4690907"/>
              <a:ext cx="152400" cy="1524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6">
              <a:extLst>
                <a:ext uri="{FF2B5EF4-FFF2-40B4-BE49-F238E27FC236}">
                  <a16:creationId xmlns:a16="http://schemas.microsoft.com/office/drawing/2014/main" id="{0D7EAD2D-A134-4BD8-8E82-1DAFCCA0CD05}"/>
                </a:ext>
              </a:extLst>
            </p:cNvPr>
            <p:cNvSpPr>
              <a:spLocks noChangeArrowheads="1"/>
            </p:cNvSpPr>
            <p:nvPr/>
          </p:nvSpPr>
          <p:spPr bwMode="auto">
            <a:xfrm>
              <a:off x="4724400" y="4690907"/>
              <a:ext cx="152400" cy="1524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9">
            <a:extLst>
              <a:ext uri="{FF2B5EF4-FFF2-40B4-BE49-F238E27FC236}">
                <a16:creationId xmlns:a16="http://schemas.microsoft.com/office/drawing/2014/main" id="{73038D7E-E6EB-45D1-B813-906F704AD1AD}"/>
              </a:ext>
            </a:extLst>
          </p:cNvPr>
          <p:cNvGrpSpPr/>
          <p:nvPr/>
        </p:nvGrpSpPr>
        <p:grpSpPr>
          <a:xfrm>
            <a:off x="6667500" y="4500826"/>
            <a:ext cx="381000" cy="381000"/>
            <a:chOff x="4495800" y="4462307"/>
            <a:chExt cx="381000" cy="381000"/>
          </a:xfrm>
          <a:solidFill>
            <a:schemeClr val="bg1">
              <a:lumMod val="85000"/>
            </a:schemeClr>
          </a:solidFill>
        </p:grpSpPr>
        <p:sp>
          <p:nvSpPr>
            <p:cNvPr id="11" name="Rectangle 4">
              <a:extLst>
                <a:ext uri="{FF2B5EF4-FFF2-40B4-BE49-F238E27FC236}">
                  <a16:creationId xmlns:a16="http://schemas.microsoft.com/office/drawing/2014/main" id="{3C81D23F-2E73-47E4-BD3F-D5772BF54289}"/>
                </a:ext>
              </a:extLst>
            </p:cNvPr>
            <p:cNvSpPr>
              <a:spLocks noChangeArrowheads="1"/>
            </p:cNvSpPr>
            <p:nvPr/>
          </p:nvSpPr>
          <p:spPr bwMode="auto">
            <a:xfrm>
              <a:off x="4495800" y="4462307"/>
              <a:ext cx="381000" cy="15240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5">
              <a:extLst>
                <a:ext uri="{FF2B5EF4-FFF2-40B4-BE49-F238E27FC236}">
                  <a16:creationId xmlns:a16="http://schemas.microsoft.com/office/drawing/2014/main" id="{EFCABAE9-9AE9-4612-BC59-14A5B27A7F8E}"/>
                </a:ext>
              </a:extLst>
            </p:cNvPr>
            <p:cNvSpPr>
              <a:spLocks noChangeArrowheads="1"/>
            </p:cNvSpPr>
            <p:nvPr/>
          </p:nvSpPr>
          <p:spPr bwMode="auto">
            <a:xfrm>
              <a:off x="4495800" y="4690907"/>
              <a:ext cx="152400" cy="15240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6">
              <a:extLst>
                <a:ext uri="{FF2B5EF4-FFF2-40B4-BE49-F238E27FC236}">
                  <a16:creationId xmlns:a16="http://schemas.microsoft.com/office/drawing/2014/main" id="{F83210FA-9B9F-4E8D-81BF-CEDD66A59C55}"/>
                </a:ext>
              </a:extLst>
            </p:cNvPr>
            <p:cNvSpPr>
              <a:spLocks noChangeArrowheads="1"/>
            </p:cNvSpPr>
            <p:nvPr/>
          </p:nvSpPr>
          <p:spPr bwMode="auto">
            <a:xfrm>
              <a:off x="4724400" y="4690907"/>
              <a:ext cx="152400" cy="15240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86629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DE896-B231-486F-B071-4AC2EB00AEC4}"/>
              </a:ext>
            </a:extLst>
          </p:cNvPr>
          <p:cNvSpPr>
            <a:spLocks noGrp="1"/>
          </p:cNvSpPr>
          <p:nvPr>
            <p:ph type="title"/>
          </p:nvPr>
        </p:nvSpPr>
        <p:spPr/>
        <p:txBody>
          <a:bodyPr/>
          <a:lstStyle/>
          <a:p>
            <a:r>
              <a:rPr lang="en-US" dirty="0"/>
              <a:t>Surface Geophysical Methods</a:t>
            </a:r>
          </a:p>
        </p:txBody>
      </p:sp>
      <p:graphicFrame>
        <p:nvGraphicFramePr>
          <p:cNvPr id="6" name="Object 5">
            <a:extLst>
              <a:ext uri="{FF2B5EF4-FFF2-40B4-BE49-F238E27FC236}">
                <a16:creationId xmlns:a16="http://schemas.microsoft.com/office/drawing/2014/main" id="{7FB750E3-E871-4683-8394-BE07771E61E0}"/>
              </a:ext>
            </a:extLst>
          </p:cNvPr>
          <p:cNvGraphicFramePr>
            <a:graphicFrameLocks noChangeAspect="1"/>
          </p:cNvGraphicFramePr>
          <p:nvPr>
            <p:extLst>
              <p:ext uri="{D42A27DB-BD31-4B8C-83A1-F6EECF244321}">
                <p14:modId xmlns:p14="http://schemas.microsoft.com/office/powerpoint/2010/main" val="2157539919"/>
              </p:ext>
            </p:extLst>
          </p:nvPr>
        </p:nvGraphicFramePr>
        <p:xfrm>
          <a:off x="1953480" y="1185112"/>
          <a:ext cx="5733509" cy="5070065"/>
        </p:xfrm>
        <a:graphic>
          <a:graphicData uri="http://schemas.openxmlformats.org/presentationml/2006/ole">
            <mc:AlternateContent xmlns:mc="http://schemas.openxmlformats.org/markup-compatibility/2006">
              <mc:Choice xmlns:v="urn:schemas-microsoft-com:vml" Requires="v">
                <p:oleObj spid="_x0000_s1026" name="Document" r:id="rId3" imgW="5940848" imgH="5253802" progId="Word.Document.12">
                  <p:embed/>
                </p:oleObj>
              </mc:Choice>
              <mc:Fallback>
                <p:oleObj name="Document" r:id="rId3" imgW="5940848" imgH="5253802" progId="Word.Document.12">
                  <p:embed/>
                  <p:pic>
                    <p:nvPicPr>
                      <p:cNvPr id="6" name="Object 5">
                        <a:extLst>
                          <a:ext uri="{FF2B5EF4-FFF2-40B4-BE49-F238E27FC236}">
                            <a16:creationId xmlns:a16="http://schemas.microsoft.com/office/drawing/2014/main" id="{7FB750E3-E871-4683-8394-BE07771E61E0}"/>
                          </a:ext>
                        </a:extLst>
                      </p:cNvPr>
                      <p:cNvPicPr/>
                      <p:nvPr/>
                    </p:nvPicPr>
                    <p:blipFill>
                      <a:blip r:embed="rId4"/>
                      <a:stretch>
                        <a:fillRect/>
                      </a:stretch>
                    </p:blipFill>
                    <p:spPr>
                      <a:xfrm>
                        <a:off x="1953480" y="1185112"/>
                        <a:ext cx="5733509" cy="5070065"/>
                      </a:xfrm>
                      <a:prstGeom prst="rect">
                        <a:avLst/>
                      </a:prstGeom>
                    </p:spPr>
                  </p:pic>
                </p:oleObj>
              </mc:Fallback>
            </mc:AlternateContent>
          </a:graphicData>
        </a:graphic>
      </p:graphicFrame>
    </p:spTree>
    <p:extLst>
      <p:ext uri="{BB962C8B-B14F-4D97-AF65-F5344CB8AC3E}">
        <p14:creationId xmlns:p14="http://schemas.microsoft.com/office/powerpoint/2010/main" val="344028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1950-D5CC-483E-947C-AFE2DA338A51}"/>
              </a:ext>
            </a:extLst>
          </p:cNvPr>
          <p:cNvSpPr>
            <a:spLocks noGrp="1"/>
          </p:cNvSpPr>
          <p:nvPr>
            <p:ph type="title"/>
          </p:nvPr>
        </p:nvSpPr>
        <p:spPr/>
        <p:txBody>
          <a:bodyPr/>
          <a:lstStyle/>
          <a:p>
            <a:r>
              <a:rPr lang="en-US" dirty="0"/>
              <a:t>Borehole Geophysical Methods</a:t>
            </a:r>
          </a:p>
        </p:txBody>
      </p:sp>
      <p:graphicFrame>
        <p:nvGraphicFramePr>
          <p:cNvPr id="4" name="Object 3">
            <a:extLst>
              <a:ext uri="{FF2B5EF4-FFF2-40B4-BE49-F238E27FC236}">
                <a16:creationId xmlns:a16="http://schemas.microsoft.com/office/drawing/2014/main" id="{10B2994A-542C-475C-884C-BEA89637F4B0}"/>
              </a:ext>
            </a:extLst>
          </p:cNvPr>
          <p:cNvGraphicFramePr>
            <a:graphicFrameLocks noChangeAspect="1"/>
          </p:cNvGraphicFramePr>
          <p:nvPr>
            <p:extLst>
              <p:ext uri="{D42A27DB-BD31-4B8C-83A1-F6EECF244321}">
                <p14:modId xmlns:p14="http://schemas.microsoft.com/office/powerpoint/2010/main" val="3971628261"/>
              </p:ext>
            </p:extLst>
          </p:nvPr>
        </p:nvGraphicFramePr>
        <p:xfrm>
          <a:off x="1601787" y="1975775"/>
          <a:ext cx="5940425" cy="3367087"/>
        </p:xfrm>
        <a:graphic>
          <a:graphicData uri="http://schemas.openxmlformats.org/presentationml/2006/ole">
            <mc:AlternateContent xmlns:mc="http://schemas.openxmlformats.org/markup-compatibility/2006">
              <mc:Choice xmlns:v="urn:schemas-microsoft-com:vml" Requires="v">
                <p:oleObj spid="_x0000_s2050" name="Document" r:id="rId3" imgW="5940848" imgH="3366500" progId="Word.Document.12">
                  <p:embed/>
                </p:oleObj>
              </mc:Choice>
              <mc:Fallback>
                <p:oleObj name="Document" r:id="rId3" imgW="5940848" imgH="3366500" progId="Word.Document.12">
                  <p:embed/>
                  <p:pic>
                    <p:nvPicPr>
                      <p:cNvPr id="4" name="Object 3">
                        <a:extLst>
                          <a:ext uri="{FF2B5EF4-FFF2-40B4-BE49-F238E27FC236}">
                            <a16:creationId xmlns:a16="http://schemas.microsoft.com/office/drawing/2014/main" id="{10B2994A-542C-475C-884C-BEA89637F4B0}"/>
                          </a:ext>
                        </a:extLst>
                      </p:cNvPr>
                      <p:cNvPicPr/>
                      <p:nvPr/>
                    </p:nvPicPr>
                    <p:blipFill>
                      <a:blip r:embed="rId4"/>
                      <a:stretch>
                        <a:fillRect/>
                      </a:stretch>
                    </p:blipFill>
                    <p:spPr>
                      <a:xfrm>
                        <a:off x="1601787" y="1975775"/>
                        <a:ext cx="5940425" cy="3367087"/>
                      </a:xfrm>
                      <a:prstGeom prst="rect">
                        <a:avLst/>
                      </a:prstGeom>
                    </p:spPr>
                  </p:pic>
                </p:oleObj>
              </mc:Fallback>
            </mc:AlternateContent>
          </a:graphicData>
        </a:graphic>
      </p:graphicFrame>
    </p:spTree>
    <p:extLst>
      <p:ext uri="{BB962C8B-B14F-4D97-AF65-F5344CB8AC3E}">
        <p14:creationId xmlns:p14="http://schemas.microsoft.com/office/powerpoint/2010/main" val="6020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01CE-C00C-433F-A0A0-FF63C7BA054E}"/>
              </a:ext>
            </a:extLst>
          </p:cNvPr>
          <p:cNvSpPr>
            <a:spLocks noGrp="1"/>
          </p:cNvSpPr>
          <p:nvPr>
            <p:ph type="title"/>
          </p:nvPr>
        </p:nvSpPr>
        <p:spPr>
          <a:xfrm>
            <a:off x="695163" y="198436"/>
            <a:ext cx="6192982" cy="533400"/>
          </a:xfrm>
        </p:spPr>
        <p:txBody>
          <a:bodyPr/>
          <a:lstStyle/>
          <a:p>
            <a:r>
              <a:rPr lang="en-US" dirty="0"/>
              <a:t>ASTM Standards and Guides</a:t>
            </a:r>
          </a:p>
        </p:txBody>
      </p:sp>
      <p:graphicFrame>
        <p:nvGraphicFramePr>
          <p:cNvPr id="4" name="Object 3">
            <a:extLst>
              <a:ext uri="{FF2B5EF4-FFF2-40B4-BE49-F238E27FC236}">
                <a16:creationId xmlns:a16="http://schemas.microsoft.com/office/drawing/2014/main" id="{15169A09-A08D-4854-B782-72EB4EA010B5}"/>
              </a:ext>
            </a:extLst>
          </p:cNvPr>
          <p:cNvGraphicFramePr>
            <a:graphicFrameLocks noChangeAspect="1"/>
          </p:cNvGraphicFramePr>
          <p:nvPr>
            <p:extLst>
              <p:ext uri="{D42A27DB-BD31-4B8C-83A1-F6EECF244321}">
                <p14:modId xmlns:p14="http://schemas.microsoft.com/office/powerpoint/2010/main" val="2531119571"/>
              </p:ext>
            </p:extLst>
          </p:nvPr>
        </p:nvGraphicFramePr>
        <p:xfrm>
          <a:off x="2104206" y="3615071"/>
          <a:ext cx="5940425" cy="2471737"/>
        </p:xfrm>
        <a:graphic>
          <a:graphicData uri="http://schemas.openxmlformats.org/presentationml/2006/ole">
            <mc:AlternateContent xmlns:mc="http://schemas.openxmlformats.org/markup-compatibility/2006">
              <mc:Choice xmlns:v="urn:schemas-microsoft-com:vml" Requires="v">
                <p:oleObj spid="_x0000_s3074" name="Document" r:id="rId3" imgW="5940848" imgH="2470978" progId="Word.Document.12">
                  <p:embed/>
                </p:oleObj>
              </mc:Choice>
              <mc:Fallback>
                <p:oleObj name="Document" r:id="rId3" imgW="5940848" imgH="2470978" progId="Word.Document.12">
                  <p:embed/>
                  <p:pic>
                    <p:nvPicPr>
                      <p:cNvPr id="4" name="Object 3">
                        <a:extLst>
                          <a:ext uri="{FF2B5EF4-FFF2-40B4-BE49-F238E27FC236}">
                            <a16:creationId xmlns:a16="http://schemas.microsoft.com/office/drawing/2014/main" id="{15169A09-A08D-4854-B782-72EB4EA010B5}"/>
                          </a:ext>
                        </a:extLst>
                      </p:cNvPr>
                      <p:cNvPicPr/>
                      <p:nvPr/>
                    </p:nvPicPr>
                    <p:blipFill>
                      <a:blip r:embed="rId4"/>
                      <a:stretch>
                        <a:fillRect/>
                      </a:stretch>
                    </p:blipFill>
                    <p:spPr>
                      <a:xfrm>
                        <a:off x="2104206" y="3615071"/>
                        <a:ext cx="5940425" cy="24717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C8EAAD0-94A1-4492-B174-EA7E6D9ABB84}"/>
              </a:ext>
            </a:extLst>
          </p:cNvPr>
          <p:cNvGraphicFramePr>
            <a:graphicFrameLocks noChangeAspect="1"/>
          </p:cNvGraphicFramePr>
          <p:nvPr>
            <p:extLst>
              <p:ext uri="{D42A27DB-BD31-4B8C-83A1-F6EECF244321}">
                <p14:modId xmlns:p14="http://schemas.microsoft.com/office/powerpoint/2010/main" val="1002553947"/>
              </p:ext>
            </p:extLst>
          </p:nvPr>
        </p:nvGraphicFramePr>
        <p:xfrm>
          <a:off x="2104206" y="1225550"/>
          <a:ext cx="5940425" cy="2203450"/>
        </p:xfrm>
        <a:graphic>
          <a:graphicData uri="http://schemas.openxmlformats.org/presentationml/2006/ole">
            <mc:AlternateContent xmlns:mc="http://schemas.openxmlformats.org/markup-compatibility/2006">
              <mc:Choice xmlns:v="urn:schemas-microsoft-com:vml" Requires="v">
                <p:oleObj spid="_x0000_s3075" name="Document" r:id="rId5" imgW="5940848" imgH="2202754" progId="Word.Document.12">
                  <p:embed/>
                </p:oleObj>
              </mc:Choice>
              <mc:Fallback>
                <p:oleObj name="Document" r:id="rId5" imgW="5940848" imgH="2202754" progId="Word.Document.12">
                  <p:embed/>
                  <p:pic>
                    <p:nvPicPr>
                      <p:cNvPr id="5" name="Object 4">
                        <a:extLst>
                          <a:ext uri="{FF2B5EF4-FFF2-40B4-BE49-F238E27FC236}">
                            <a16:creationId xmlns:a16="http://schemas.microsoft.com/office/drawing/2014/main" id="{0C8EAAD0-94A1-4492-B174-EA7E6D9ABB84}"/>
                          </a:ext>
                        </a:extLst>
                      </p:cNvPr>
                      <p:cNvPicPr/>
                      <p:nvPr/>
                    </p:nvPicPr>
                    <p:blipFill>
                      <a:blip r:embed="rId6"/>
                      <a:stretch>
                        <a:fillRect/>
                      </a:stretch>
                    </p:blipFill>
                    <p:spPr>
                      <a:xfrm>
                        <a:off x="2104206" y="1225550"/>
                        <a:ext cx="5940425" cy="2203450"/>
                      </a:xfrm>
                      <a:prstGeom prst="rect">
                        <a:avLst/>
                      </a:prstGeom>
                    </p:spPr>
                  </p:pic>
                </p:oleObj>
              </mc:Fallback>
            </mc:AlternateContent>
          </a:graphicData>
        </a:graphic>
      </p:graphicFrame>
    </p:spTree>
    <p:extLst>
      <p:ext uri="{BB962C8B-B14F-4D97-AF65-F5344CB8AC3E}">
        <p14:creationId xmlns:p14="http://schemas.microsoft.com/office/powerpoint/2010/main" val="230147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184F-6137-4AC6-8A6C-48064569244B}"/>
              </a:ext>
            </a:extLst>
          </p:cNvPr>
          <p:cNvSpPr>
            <a:spLocks noGrp="1"/>
          </p:cNvSpPr>
          <p:nvPr>
            <p:ph type="title"/>
          </p:nvPr>
        </p:nvSpPr>
        <p:spPr/>
        <p:txBody>
          <a:bodyPr/>
          <a:lstStyle/>
          <a:p>
            <a:r>
              <a:rPr lang="en-US" dirty="0"/>
              <a:t>Workshop Topics</a:t>
            </a:r>
          </a:p>
        </p:txBody>
      </p:sp>
      <p:sp>
        <p:nvSpPr>
          <p:cNvPr id="3" name="Content Placeholder 2">
            <a:extLst>
              <a:ext uri="{FF2B5EF4-FFF2-40B4-BE49-F238E27FC236}">
                <a16:creationId xmlns:a16="http://schemas.microsoft.com/office/drawing/2014/main" id="{04FBAC26-6E7B-4202-AA39-5F182E668225}"/>
              </a:ext>
            </a:extLst>
          </p:cNvPr>
          <p:cNvSpPr>
            <a:spLocks noGrp="1"/>
          </p:cNvSpPr>
          <p:nvPr>
            <p:ph idx="1"/>
          </p:nvPr>
        </p:nvSpPr>
        <p:spPr/>
        <p:txBody>
          <a:bodyPr/>
          <a:lstStyle/>
          <a:p>
            <a:r>
              <a:rPr lang="en-US" dirty="0"/>
              <a:t>Overview of Geophysical Methods</a:t>
            </a:r>
          </a:p>
          <a:p>
            <a:r>
              <a:rPr lang="en-US" dirty="0"/>
              <a:t>General Background and Wave Mechanics</a:t>
            </a:r>
          </a:p>
          <a:p>
            <a:r>
              <a:rPr lang="en-US" dirty="0"/>
              <a:t>Downhole Testing Methods</a:t>
            </a:r>
          </a:p>
          <a:p>
            <a:r>
              <a:rPr lang="en-US" dirty="0" err="1"/>
              <a:t>Crosshole</a:t>
            </a:r>
            <a:r>
              <a:rPr lang="en-US" dirty="0"/>
              <a:t> Testing Methods</a:t>
            </a:r>
          </a:p>
          <a:p>
            <a:r>
              <a:rPr lang="en-US" dirty="0"/>
              <a:t>Suspension Logging Methods</a:t>
            </a:r>
          </a:p>
          <a:p>
            <a:r>
              <a:rPr lang="en-US" dirty="0"/>
              <a:t>Surface Wave Methods</a:t>
            </a:r>
          </a:p>
          <a:p>
            <a:pPr lvl="1"/>
            <a:r>
              <a:rPr lang="en-US" dirty="0"/>
              <a:t>Spectral Analysis of Surface Waves (SASW)</a:t>
            </a:r>
          </a:p>
          <a:p>
            <a:pPr lvl="1"/>
            <a:r>
              <a:rPr lang="en-US" dirty="0"/>
              <a:t>Multi-channel Analysis of Surface Waves (MASW)</a:t>
            </a:r>
          </a:p>
          <a:p>
            <a:pPr lvl="1"/>
            <a:r>
              <a:rPr lang="en-US" dirty="0"/>
              <a:t>Microtremor Analysis Method (MAM)</a:t>
            </a:r>
          </a:p>
          <a:p>
            <a:r>
              <a:rPr lang="en-US" dirty="0"/>
              <a:t>Seismic Refraction</a:t>
            </a:r>
          </a:p>
          <a:p>
            <a:r>
              <a:rPr lang="en-US" dirty="0"/>
              <a:t>Seismic Reflection</a:t>
            </a:r>
          </a:p>
          <a:p>
            <a:endParaRPr lang="en-US" dirty="0"/>
          </a:p>
        </p:txBody>
      </p:sp>
    </p:spTree>
    <p:extLst>
      <p:ext uri="{BB962C8B-B14F-4D97-AF65-F5344CB8AC3E}">
        <p14:creationId xmlns:p14="http://schemas.microsoft.com/office/powerpoint/2010/main" val="280589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32F9-CCC7-4A30-9822-CDD7E95AE4EC}"/>
              </a:ext>
            </a:extLst>
          </p:cNvPr>
          <p:cNvSpPr>
            <a:spLocks noGrp="1"/>
          </p:cNvSpPr>
          <p:nvPr>
            <p:ph type="title"/>
          </p:nvPr>
        </p:nvSpPr>
        <p:spPr/>
        <p:txBody>
          <a:bodyPr/>
          <a:lstStyle/>
          <a:p>
            <a:r>
              <a:rPr lang="en-US" dirty="0"/>
              <a:t>Workshop Schedule</a:t>
            </a:r>
          </a:p>
        </p:txBody>
      </p:sp>
      <p:sp>
        <p:nvSpPr>
          <p:cNvPr id="3" name="Content Placeholder 2">
            <a:extLst>
              <a:ext uri="{FF2B5EF4-FFF2-40B4-BE49-F238E27FC236}">
                <a16:creationId xmlns:a16="http://schemas.microsoft.com/office/drawing/2014/main" id="{44B67D33-7A1C-4FA7-82C4-EA97A22A889C}"/>
              </a:ext>
            </a:extLst>
          </p:cNvPr>
          <p:cNvSpPr>
            <a:spLocks noGrp="1"/>
          </p:cNvSpPr>
          <p:nvPr>
            <p:ph idx="1"/>
          </p:nvPr>
        </p:nvSpPr>
        <p:spPr/>
        <p:txBody>
          <a:bodyPr/>
          <a:lstStyle/>
          <a:p>
            <a:r>
              <a:rPr lang="en-US" dirty="0"/>
              <a:t>June 5: 9:00 – 11:30 am</a:t>
            </a:r>
          </a:p>
          <a:p>
            <a:r>
              <a:rPr lang="en-US" dirty="0"/>
              <a:t>June 12: 8:00 am – 12:00 pm</a:t>
            </a:r>
          </a:p>
          <a:p>
            <a:r>
              <a:rPr lang="en-US" dirty="0"/>
              <a:t>June 16: 8:00 am – 12:00 pm</a:t>
            </a:r>
          </a:p>
          <a:p>
            <a:r>
              <a:rPr lang="en-US" dirty="0"/>
              <a:t>June 22: 8:00 am – 12:00 pm</a:t>
            </a:r>
          </a:p>
          <a:p>
            <a:r>
              <a:rPr lang="en-US" dirty="0"/>
              <a:t>June 26: 8:00 am – 12:00 pm</a:t>
            </a:r>
          </a:p>
          <a:p>
            <a:endParaRPr lang="en-US" dirty="0"/>
          </a:p>
          <a:p>
            <a:endParaRPr lang="en-US" dirty="0"/>
          </a:p>
          <a:p>
            <a:endParaRPr lang="en-US" dirty="0"/>
          </a:p>
        </p:txBody>
      </p:sp>
    </p:spTree>
    <p:extLst>
      <p:ext uri="{BB962C8B-B14F-4D97-AF65-F5344CB8AC3E}">
        <p14:creationId xmlns:p14="http://schemas.microsoft.com/office/powerpoint/2010/main" val="21775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6B2DAE-C342-4856-ABD8-763626991156}"/>
              </a:ext>
            </a:extLst>
          </p:cNvPr>
          <p:cNvSpPr>
            <a:spLocks noGrp="1"/>
          </p:cNvSpPr>
          <p:nvPr>
            <p:ph type="body" sz="quarter" idx="10"/>
          </p:nvPr>
        </p:nvSpPr>
        <p:spPr/>
        <p:txBody>
          <a:bodyPr/>
          <a:lstStyle/>
          <a:p>
            <a:r>
              <a:rPr lang="en-US" dirty="0"/>
              <a:t>Overview of Geophysical Methods</a:t>
            </a:r>
          </a:p>
        </p:txBody>
      </p:sp>
    </p:spTree>
    <p:extLst>
      <p:ext uri="{BB962C8B-B14F-4D97-AF65-F5344CB8AC3E}">
        <p14:creationId xmlns:p14="http://schemas.microsoft.com/office/powerpoint/2010/main" val="202906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AA40-3BE4-4650-AA48-2CB93F8C575A}"/>
              </a:ext>
            </a:extLst>
          </p:cNvPr>
          <p:cNvSpPr>
            <a:spLocks noGrp="1"/>
          </p:cNvSpPr>
          <p:nvPr>
            <p:ph type="title"/>
          </p:nvPr>
        </p:nvSpPr>
        <p:spPr/>
        <p:txBody>
          <a:bodyPr/>
          <a:lstStyle/>
          <a:p>
            <a:r>
              <a:rPr lang="en-US" dirty="0"/>
              <a:t>Basic Principles</a:t>
            </a:r>
          </a:p>
        </p:txBody>
      </p:sp>
      <p:sp>
        <p:nvSpPr>
          <p:cNvPr id="3" name="Content Placeholder 2">
            <a:extLst>
              <a:ext uri="{FF2B5EF4-FFF2-40B4-BE49-F238E27FC236}">
                <a16:creationId xmlns:a16="http://schemas.microsoft.com/office/drawing/2014/main" id="{57BC8858-3D3B-4653-90B4-572EB350DF03}"/>
              </a:ext>
            </a:extLst>
          </p:cNvPr>
          <p:cNvSpPr>
            <a:spLocks noGrp="1"/>
          </p:cNvSpPr>
          <p:nvPr>
            <p:ph idx="1"/>
          </p:nvPr>
        </p:nvSpPr>
        <p:spPr/>
        <p:txBody>
          <a:bodyPr/>
          <a:lstStyle/>
          <a:p>
            <a:r>
              <a:rPr lang="en-US" dirty="0"/>
              <a:t>Geophysical investigations are used to estimate the physical properties of the subsurface by measuring, analyzing, and interpreting seismic, electrical, electromagnetic, gravitational, and magnetic fields measured at the ground surface or within boreholes. </a:t>
            </a:r>
          </a:p>
        </p:txBody>
      </p:sp>
    </p:spTree>
    <p:extLst>
      <p:ext uri="{BB962C8B-B14F-4D97-AF65-F5344CB8AC3E}">
        <p14:creationId xmlns:p14="http://schemas.microsoft.com/office/powerpoint/2010/main" val="27854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563D7-032D-47D0-B842-B43DE38CCDFB}"/>
              </a:ext>
            </a:extLst>
          </p:cNvPr>
          <p:cNvSpPr>
            <a:spLocks noGrp="1"/>
          </p:cNvSpPr>
          <p:nvPr>
            <p:ph type="title"/>
          </p:nvPr>
        </p:nvSpPr>
        <p:spPr/>
        <p:txBody>
          <a:bodyPr/>
          <a:lstStyle/>
          <a:p>
            <a:r>
              <a:rPr lang="en-US" dirty="0"/>
              <a:t>Strengths</a:t>
            </a:r>
          </a:p>
        </p:txBody>
      </p:sp>
      <p:sp>
        <p:nvSpPr>
          <p:cNvPr id="3" name="Content Placeholder 2">
            <a:extLst>
              <a:ext uri="{FF2B5EF4-FFF2-40B4-BE49-F238E27FC236}">
                <a16:creationId xmlns:a16="http://schemas.microsoft.com/office/drawing/2014/main" id="{91A4F67F-2538-4CB2-9929-6378CEB24EC2}"/>
              </a:ext>
            </a:extLst>
          </p:cNvPr>
          <p:cNvSpPr>
            <a:spLocks noGrp="1"/>
          </p:cNvSpPr>
          <p:nvPr>
            <p:ph idx="1"/>
          </p:nvPr>
        </p:nvSpPr>
        <p:spPr/>
        <p:txBody>
          <a:bodyPr>
            <a:normAutofit fontScale="77500" lnSpcReduction="20000"/>
          </a:bodyPr>
          <a:lstStyle/>
          <a:p>
            <a:pPr lvl="0"/>
            <a:r>
              <a:rPr lang="en-US" dirty="0"/>
              <a:t>Because surface geophysical methods are noninvasive, they provide the ability to cover a large area in a time- and cost-effective manner to gain an understanding of the overall subsurface conditions. This characteristic enables optimizing the locations of borings and soundings during subsequent phases of a subsurface exploration program or interpolating between existing borings and soundings.</a:t>
            </a:r>
          </a:p>
          <a:p>
            <a:pPr lvl="0"/>
            <a:r>
              <a:rPr lang="en-US" dirty="0"/>
              <a:t>Geophysical methods are robust in the sense that they are based on fundamental physical principles with relatively little reliance on empiricism. In many cases, the methods used for geotechnical applications leverage the extensive experience gained with similar methods developed for resource (e.g., oil, gas) exploration.</a:t>
            </a:r>
          </a:p>
          <a:p>
            <a:pPr lvl="0"/>
            <a:r>
              <a:rPr lang="en-US" dirty="0"/>
              <a:t>Surface geophysical methods are also useful for sites where borings and soundings are difficult or impractical, such as gravel deposits or contaminated soils. The equipment used for many geophysical tests is highly portable, which may allow testing at sites that are not easily accessible (e.g., a heavily wooded area) using conventional drilling equipment.</a:t>
            </a:r>
          </a:p>
          <a:p>
            <a:endParaRPr lang="en-US" dirty="0"/>
          </a:p>
        </p:txBody>
      </p:sp>
    </p:spTree>
    <p:extLst>
      <p:ext uri="{BB962C8B-B14F-4D97-AF65-F5344CB8AC3E}">
        <p14:creationId xmlns:p14="http://schemas.microsoft.com/office/powerpoint/2010/main" val="337631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C483-F870-4746-A93C-53B7FCAED8B2}"/>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2D17EDFB-42AF-4FF4-A3A4-F82E07EB349F}"/>
              </a:ext>
            </a:extLst>
          </p:cNvPr>
          <p:cNvSpPr>
            <a:spLocks noGrp="1"/>
          </p:cNvSpPr>
          <p:nvPr>
            <p:ph idx="1"/>
          </p:nvPr>
        </p:nvSpPr>
        <p:spPr/>
        <p:txBody>
          <a:bodyPr>
            <a:normAutofit fontScale="77500" lnSpcReduction="20000"/>
          </a:bodyPr>
          <a:lstStyle/>
          <a:p>
            <a:pPr lvl="0"/>
            <a:r>
              <a:rPr lang="en-US" dirty="0"/>
              <a:t>Geophysical methods are more likely to yield good results when (i) there is a large contrast in seismic, electrical, electromagnetic, gravitational, or magnetic properties between lithologic units or between an anomaly and the surrounding soils and rocks, and (ii) the subsurface features of interest are of sufficient size relative to their depth that they are within the limits of detection for a particular geophysical method.</a:t>
            </a:r>
          </a:p>
          <a:p>
            <a:pPr lvl="0"/>
            <a:r>
              <a:rPr lang="en-US" dirty="0"/>
              <a:t>The interpreted subsurface conditions may not be unique for many geophysical methods; there may be multiple, physically plausible interpretations for the stratigraphy or location and size of anomalies that all yield the same measured geophysical response. For example, a structural low in bedrock topography; a small, air-filled void in the bedrock; or a larger, water-filled void in the bedrock may all produce the same magnitude of gravity anomaly.</a:t>
            </a:r>
          </a:p>
          <a:p>
            <a:pPr lvl="0"/>
            <a:r>
              <a:rPr lang="en-US" dirty="0"/>
              <a:t>Sites that have a stiff, surficial layer overlying a weaker layer or an electrically resistive layer over a conductive layer pose a challenge for many surface geophysical tests. For example, many seismic methods do not work well on concrete pavements because of the large stiffness of the pavement compared to the base and subgrade materials.</a:t>
            </a:r>
          </a:p>
          <a:p>
            <a:endParaRPr lang="en-US" dirty="0"/>
          </a:p>
        </p:txBody>
      </p:sp>
    </p:spTree>
    <p:extLst>
      <p:ext uri="{BB962C8B-B14F-4D97-AF65-F5344CB8AC3E}">
        <p14:creationId xmlns:p14="http://schemas.microsoft.com/office/powerpoint/2010/main" val="31246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C68A4-B4BD-4845-9F14-4721EFD378C7}"/>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585BC206-4DA4-4999-8DEF-E45DE7375F8B}"/>
              </a:ext>
            </a:extLst>
          </p:cNvPr>
          <p:cNvSpPr>
            <a:spLocks noGrp="1"/>
          </p:cNvSpPr>
          <p:nvPr>
            <p:ph idx="1"/>
          </p:nvPr>
        </p:nvSpPr>
        <p:spPr/>
        <p:txBody>
          <a:bodyPr>
            <a:normAutofit fontScale="92500" lnSpcReduction="20000"/>
          </a:bodyPr>
          <a:lstStyle/>
          <a:p>
            <a:r>
              <a:rPr lang="en-US" dirty="0"/>
              <a:t>Because geophysical methods are less familiar to many geotechnical engineers than conventional site investigation methods (e.g., SPT, CPT), it is essential that geophysical investigations be conducted by personnel who are trained and experienced in near-surface geophysics.</a:t>
            </a:r>
          </a:p>
          <a:p>
            <a:r>
              <a:rPr lang="en-US" dirty="0"/>
              <a:t>The results of geophysical investigations should </a:t>
            </a:r>
            <a:r>
              <a:rPr lang="en-US" i="1" dirty="0"/>
              <a:t>always</a:t>
            </a:r>
            <a:r>
              <a:rPr lang="en-US" dirty="0"/>
              <a:t> be complemented by direct observation of subsurface conditions by means of borings, soundings, test pits, trenches, outcrops, and other geological information. This ground truth information will help ensure that interpreted subsurface conditions derived from geophysical methods are as accurate as possible.</a:t>
            </a:r>
          </a:p>
          <a:p>
            <a:r>
              <a:rPr lang="en-US" dirty="0"/>
              <a:t>The combined use of a geophysical investigation with direct observation is a robust approach to developing an accurate ground model for a project.</a:t>
            </a:r>
          </a:p>
        </p:txBody>
      </p:sp>
    </p:spTree>
    <p:extLst>
      <p:ext uri="{BB962C8B-B14F-4D97-AF65-F5344CB8AC3E}">
        <p14:creationId xmlns:p14="http://schemas.microsoft.com/office/powerpoint/2010/main" val="26394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6E3B83-4267-41E8-A95B-E84C7285C518}"/>
              </a:ext>
            </a:extLst>
          </p:cNvPr>
          <p:cNvSpPr>
            <a:spLocks noGrp="1"/>
          </p:cNvSpPr>
          <p:nvPr>
            <p:ph type="title"/>
          </p:nvPr>
        </p:nvSpPr>
        <p:spPr/>
        <p:txBody>
          <a:bodyPr/>
          <a:lstStyle/>
          <a:p>
            <a:r>
              <a:rPr lang="en-US" dirty="0"/>
              <a:t>Implementation</a:t>
            </a:r>
          </a:p>
        </p:txBody>
      </p:sp>
      <p:sp>
        <p:nvSpPr>
          <p:cNvPr id="4" name="Content Placeholder 3">
            <a:extLst>
              <a:ext uri="{FF2B5EF4-FFF2-40B4-BE49-F238E27FC236}">
                <a16:creationId xmlns:a16="http://schemas.microsoft.com/office/drawing/2014/main" id="{2FCD968A-8837-480B-95AD-19A1237CAA43}"/>
              </a:ext>
            </a:extLst>
          </p:cNvPr>
          <p:cNvSpPr>
            <a:spLocks noGrp="1"/>
          </p:cNvSpPr>
          <p:nvPr>
            <p:ph idx="1"/>
          </p:nvPr>
        </p:nvSpPr>
        <p:spPr/>
        <p:txBody>
          <a:bodyPr/>
          <a:lstStyle/>
          <a:p>
            <a:r>
              <a:rPr lang="en-US" dirty="0"/>
              <a:t>Planning the investigation</a:t>
            </a:r>
          </a:p>
          <a:p>
            <a:r>
              <a:rPr lang="en-US" dirty="0"/>
              <a:t>Executing the investigation</a:t>
            </a:r>
          </a:p>
          <a:p>
            <a:r>
              <a:rPr lang="en-US" dirty="0"/>
              <a:t>Interpreting the results of the investigation</a:t>
            </a:r>
          </a:p>
          <a:p>
            <a:r>
              <a:rPr lang="en-US" dirty="0"/>
              <a:t>Reporting and presenting results of the investigation</a:t>
            </a:r>
          </a:p>
        </p:txBody>
      </p:sp>
    </p:spTree>
    <p:extLst>
      <p:ext uri="{BB962C8B-B14F-4D97-AF65-F5344CB8AC3E}">
        <p14:creationId xmlns:p14="http://schemas.microsoft.com/office/powerpoint/2010/main" val="2746839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CFDDAE17164748BD4832F608A13B10" ma:contentTypeVersion="15" ma:contentTypeDescription="Create a new document." ma:contentTypeScope="" ma:versionID="16e4ab232bfc76cabfd9121b7cadc11f">
  <xsd:schema xmlns:xsd="http://www.w3.org/2001/XMLSchema" xmlns:xs="http://www.w3.org/2001/XMLSchema" xmlns:p="http://schemas.microsoft.com/office/2006/metadata/properties" xmlns:ns1="http://schemas.microsoft.com/sharepoint/v3" xmlns:ns3="ff117338-9936-483e-a275-435402ea6faa" xmlns:ns4="de65d845-ddab-4257-bea9-79c35f1463a6" targetNamespace="http://schemas.microsoft.com/office/2006/metadata/properties" ma:root="true" ma:fieldsID="4630aaec381e1e8c6a8f38cf1a014cd9" ns1:_="" ns3:_="" ns4:_="">
    <xsd:import namespace="http://schemas.microsoft.com/sharepoint/v3"/>
    <xsd:import namespace="ff117338-9936-483e-a275-435402ea6faa"/>
    <xsd:import namespace="de65d845-ddab-4257-bea9-79c35f1463a6"/>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OCR" minOccurs="0"/>
                <xsd:element ref="ns4:MediaServiceDateTaken" minOccurs="0"/>
                <xsd:element ref="ns4:MediaServiceLocation" minOccurs="0"/>
                <xsd:element ref="ns1:_ip_UnifiedCompliancePolicyProperties" minOccurs="0"/>
                <xsd:element ref="ns1:_ip_UnifiedCompliancePolicyUIAc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117338-9936-483e-a275-435402ea6fa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65d845-ddab-4257-bea9-79c35f1463a6"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995AF7-0A55-4423-97DE-AD2C15006870}">
  <ds:schemaRefs>
    <ds:schemaRef ds:uri="http://schemas.microsoft.com/sharepoint/v3"/>
    <ds:schemaRef ds:uri="http://purl.org/dc/elements/1.1/"/>
    <ds:schemaRef ds:uri="http://purl.org/dc/dcmitype/"/>
    <ds:schemaRef ds:uri="ff117338-9936-483e-a275-435402ea6faa"/>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de65d845-ddab-4257-bea9-79c35f1463a6"/>
    <ds:schemaRef ds:uri="http://www.w3.org/XML/1998/namespace"/>
    <ds:schemaRef ds:uri="http://purl.org/dc/terms/"/>
  </ds:schemaRefs>
</ds:datastoreItem>
</file>

<file path=customXml/itemProps2.xml><?xml version="1.0" encoding="utf-8"?>
<ds:datastoreItem xmlns:ds="http://schemas.openxmlformats.org/officeDocument/2006/customXml" ds:itemID="{F7FF4F2D-DBE4-45EB-B368-4A77ABFDF312}">
  <ds:schemaRefs>
    <ds:schemaRef ds:uri="http://schemas.microsoft.com/sharepoint/v3/contenttype/forms"/>
  </ds:schemaRefs>
</ds:datastoreItem>
</file>

<file path=customXml/itemProps3.xml><?xml version="1.0" encoding="utf-8"?>
<ds:datastoreItem xmlns:ds="http://schemas.openxmlformats.org/officeDocument/2006/customXml" ds:itemID="{E0609E0D-03AB-4E70-9984-E57567295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f117338-9936-483e-a275-435402ea6faa"/>
    <ds:schemaRef ds:uri="de65d845-ddab-4257-bea9-79c35f1463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4572</TotalTime>
  <Words>899</Words>
  <Application>Microsoft Office PowerPoint</Application>
  <PresentationFormat>On-screen Show (4:3)</PresentationFormat>
  <Paragraphs>69</Paragraphs>
  <Slides>16</Slides>
  <Notes>0</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Helvetica</vt:lpstr>
      <vt:lpstr>Office Theme</vt:lpstr>
      <vt:lpstr>Custom Design</vt:lpstr>
      <vt:lpstr>1_Custom Design</vt:lpstr>
      <vt:lpstr>Microsoft Word Document</vt:lpstr>
      <vt:lpstr>South Carolina DOT Training Workshop  Geophysics Field Testing Methods, Data Reduction, and Interpretation of Results</vt:lpstr>
      <vt:lpstr>Workshop Topics</vt:lpstr>
      <vt:lpstr>Workshop Schedule</vt:lpstr>
      <vt:lpstr>PowerPoint Presentation</vt:lpstr>
      <vt:lpstr>Basic Principles</vt:lpstr>
      <vt:lpstr>Strengths</vt:lpstr>
      <vt:lpstr>Limitations</vt:lpstr>
      <vt:lpstr>Implementation</vt:lpstr>
      <vt:lpstr>Implementation</vt:lpstr>
      <vt:lpstr>Implementation</vt:lpstr>
      <vt:lpstr>Planning a Geophysical Investigation</vt:lpstr>
      <vt:lpstr>Detection</vt:lpstr>
      <vt:lpstr>Resolution</vt:lpstr>
      <vt:lpstr>Surface Geophysical Methods</vt:lpstr>
      <vt:lpstr>Borehole Geophysical Methods</vt:lpstr>
      <vt:lpstr>ASTM Standards and Guides</vt:lpstr>
    </vt:vector>
  </TitlesOfParts>
  <Company>GEOSYNTEC CONSULTANTS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Wood</dc:creator>
  <cp:lastModifiedBy>Glenn Rix</cp:lastModifiedBy>
  <cp:revision>40</cp:revision>
  <dcterms:created xsi:type="dcterms:W3CDTF">2016-09-26T17:42:06Z</dcterms:created>
  <dcterms:modified xsi:type="dcterms:W3CDTF">2020-06-05T15:49:28Z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0x010100F1CFDDAE17164748BD4832F608A13B10</vt:lpwstr>
  </property>
  <property fmtid="{D5CDD505-2E9C-101B-9397-08002B2CF9AE}" pid="3" name="_dlc_DocIdItemGuid">
    <vt:lpwstr>97bac5ae-71a8-4c37-8e55-5f0292be4a21</vt:lpwstr>
  </property>
</Properties>
</file>